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361" r:id="rId5"/>
    <p:sldId id="386" r:id="rId6"/>
    <p:sldId id="388" r:id="rId7"/>
    <p:sldId id="381" r:id="rId8"/>
    <p:sldId id="364" r:id="rId9"/>
    <p:sldId id="365" r:id="rId10"/>
    <p:sldId id="387" r:id="rId11"/>
    <p:sldId id="383" r:id="rId12"/>
    <p:sldId id="384" r:id="rId13"/>
    <p:sldId id="38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ylor, Adam: WCC" initials="TW" lastIdx="1" clrIdx="0">
    <p:extLst>
      <p:ext uri="{19B8F6BF-5375-455C-9EA6-DF929625EA0E}">
        <p15:presenceInfo xmlns:p15="http://schemas.microsoft.com/office/powerpoint/2012/main" userId="S::ataylor3@westminster.gov.uk::7c67d606-c573-4722-88b5-b469e4cae4ad" providerId="AD"/>
      </p:ext>
    </p:extLst>
  </p:cmAuthor>
  <p:cmAuthor id="2" name="Brodie, Colin: WCC" initials="BCW" lastIdx="11" clrIdx="1">
    <p:extLst>
      <p:ext uri="{19B8F6BF-5375-455C-9EA6-DF929625EA0E}">
        <p15:presenceInfo xmlns:p15="http://schemas.microsoft.com/office/powerpoint/2012/main" userId="S::cbrodie@westminster.gov.uk::93db94ad-b28e-4846-b8d2-a6bd59fcfa16" providerId="AD"/>
      </p:ext>
    </p:extLst>
  </p:cmAuthor>
  <p:cmAuthor id="3" name="Peattie, Genevieve: WCC" initials="PW" lastIdx="10" clrIdx="2">
    <p:extLst>
      <p:ext uri="{19B8F6BF-5375-455C-9EA6-DF929625EA0E}">
        <p15:presenceInfo xmlns:p15="http://schemas.microsoft.com/office/powerpoint/2012/main" userId="S::gpeattie@westminster.gov.uk::4165ad5d-a85e-4a57-b72a-fc550a45c11a" providerId="AD"/>
      </p:ext>
    </p:extLst>
  </p:cmAuthor>
  <p:cmAuthor id="4" name="Fenner, Louise: WCC" initials="FW" lastIdx="9" clrIdx="3">
    <p:extLst>
      <p:ext uri="{19B8F6BF-5375-455C-9EA6-DF929625EA0E}">
        <p15:presenceInfo xmlns:p15="http://schemas.microsoft.com/office/powerpoint/2012/main" userId="S::lfenner@westminster.gov.uk::92a35ff4-bf60-48b7-851a-66cc4932795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13970"/>
    <a:srgbClr val="2F528F"/>
    <a:srgbClr val="E9EBF5"/>
    <a:srgbClr val="FF7C80"/>
    <a:srgbClr val="CFD5EA"/>
    <a:srgbClr val="5C739B"/>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F41E9D-5C6F-414A-B4D2-157440B19E83}" v="413" dt="2021-05-25T11:02:13.4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26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die, Colin: WCC" userId="93db94ad-b28e-4846-b8d2-a6bd59fcfa16" providerId="ADAL" clId="{CAF41E9D-5C6F-414A-B4D2-157440B19E83}"/>
    <pc:docChg chg="undo redo custSel addSld delSld modSld sldOrd">
      <pc:chgData name="Brodie, Colin: WCC" userId="93db94ad-b28e-4846-b8d2-a6bd59fcfa16" providerId="ADAL" clId="{CAF41E9D-5C6F-414A-B4D2-157440B19E83}" dt="2021-05-25T11:02:29.441" v="4747" actId="20577"/>
      <pc:docMkLst>
        <pc:docMk/>
      </pc:docMkLst>
      <pc:sldChg chg="delSp modSp mod">
        <pc:chgData name="Brodie, Colin: WCC" userId="93db94ad-b28e-4846-b8d2-a6bd59fcfa16" providerId="ADAL" clId="{CAF41E9D-5C6F-414A-B4D2-157440B19E83}" dt="2021-05-25T11:01:00.732" v="4653" actId="20577"/>
        <pc:sldMkLst>
          <pc:docMk/>
          <pc:sldMk cId="1564327441" sldId="361"/>
        </pc:sldMkLst>
        <pc:spChg chg="mod">
          <ac:chgData name="Brodie, Colin: WCC" userId="93db94ad-b28e-4846-b8d2-a6bd59fcfa16" providerId="ADAL" clId="{CAF41E9D-5C6F-414A-B4D2-157440B19E83}" dt="2021-05-24T14:24:37.660" v="4079" actId="20577"/>
          <ac:spMkLst>
            <pc:docMk/>
            <pc:sldMk cId="1564327441" sldId="361"/>
            <ac:spMk id="2" creationId="{F659DB0D-F4DA-41D5-BDA8-3AC813EF4301}"/>
          </ac:spMkLst>
        </pc:spChg>
        <pc:spChg chg="del">
          <ac:chgData name="Brodie, Colin: WCC" userId="93db94ad-b28e-4846-b8d2-a6bd59fcfa16" providerId="ADAL" clId="{CAF41E9D-5C6F-414A-B4D2-157440B19E83}" dt="2021-05-20T16:11:38.892" v="330" actId="21"/>
          <ac:spMkLst>
            <pc:docMk/>
            <pc:sldMk cId="1564327441" sldId="361"/>
            <ac:spMk id="3" creationId="{2FF3A756-2DB6-45E1-AA42-010E574AF697}"/>
          </ac:spMkLst>
        </pc:spChg>
        <pc:spChg chg="mod">
          <ac:chgData name="Brodie, Colin: WCC" userId="93db94ad-b28e-4846-b8d2-a6bd59fcfa16" providerId="ADAL" clId="{CAF41E9D-5C6F-414A-B4D2-157440B19E83}" dt="2021-05-25T11:01:00.732" v="4653" actId="20577"/>
          <ac:spMkLst>
            <pc:docMk/>
            <pc:sldMk cId="1564327441" sldId="361"/>
            <ac:spMk id="5" creationId="{15CD9F8B-442C-4ABD-96AB-8F90106FCDA4}"/>
          </ac:spMkLst>
        </pc:spChg>
      </pc:sldChg>
      <pc:sldChg chg="modSp mod">
        <pc:chgData name="Brodie, Colin: WCC" userId="93db94ad-b28e-4846-b8d2-a6bd59fcfa16" providerId="ADAL" clId="{CAF41E9D-5C6F-414A-B4D2-157440B19E83}" dt="2021-05-24T11:02:24.930" v="630" actId="1076"/>
        <pc:sldMkLst>
          <pc:docMk/>
          <pc:sldMk cId="802469776" sldId="364"/>
        </pc:sldMkLst>
        <pc:spChg chg="mod">
          <ac:chgData name="Brodie, Colin: WCC" userId="93db94ad-b28e-4846-b8d2-a6bd59fcfa16" providerId="ADAL" clId="{CAF41E9D-5C6F-414A-B4D2-157440B19E83}" dt="2021-05-24T11:02:24.930" v="630" actId="1076"/>
          <ac:spMkLst>
            <pc:docMk/>
            <pc:sldMk cId="802469776" sldId="364"/>
            <ac:spMk id="6" creationId="{3CCE6EB6-BA92-44A5-A818-BB6DD98C8617}"/>
          </ac:spMkLst>
        </pc:spChg>
      </pc:sldChg>
      <pc:sldChg chg="ord">
        <pc:chgData name="Brodie, Colin: WCC" userId="93db94ad-b28e-4846-b8d2-a6bd59fcfa16" providerId="ADAL" clId="{CAF41E9D-5C6F-414A-B4D2-157440B19E83}" dt="2021-05-24T11:31:48.590" v="1714"/>
        <pc:sldMkLst>
          <pc:docMk/>
          <pc:sldMk cId="733058014" sldId="365"/>
        </pc:sldMkLst>
      </pc:sldChg>
      <pc:sldChg chg="del">
        <pc:chgData name="Brodie, Colin: WCC" userId="93db94ad-b28e-4846-b8d2-a6bd59fcfa16" providerId="ADAL" clId="{CAF41E9D-5C6F-414A-B4D2-157440B19E83}" dt="2021-05-24T15:55:40.512" v="4459" actId="47"/>
        <pc:sldMkLst>
          <pc:docMk/>
          <pc:sldMk cId="101838581" sldId="366"/>
        </pc:sldMkLst>
      </pc:sldChg>
      <pc:sldChg chg="del">
        <pc:chgData name="Brodie, Colin: WCC" userId="93db94ad-b28e-4846-b8d2-a6bd59fcfa16" providerId="ADAL" clId="{CAF41E9D-5C6F-414A-B4D2-157440B19E83}" dt="2021-05-24T15:55:40.512" v="4459" actId="47"/>
        <pc:sldMkLst>
          <pc:docMk/>
          <pc:sldMk cId="3445260541" sldId="367"/>
        </pc:sldMkLst>
      </pc:sldChg>
      <pc:sldChg chg="del">
        <pc:chgData name="Brodie, Colin: WCC" userId="93db94ad-b28e-4846-b8d2-a6bd59fcfa16" providerId="ADAL" clId="{CAF41E9D-5C6F-414A-B4D2-157440B19E83}" dt="2021-05-24T15:55:40.512" v="4459" actId="47"/>
        <pc:sldMkLst>
          <pc:docMk/>
          <pc:sldMk cId="1545361032" sldId="368"/>
        </pc:sldMkLst>
      </pc:sldChg>
      <pc:sldChg chg="del">
        <pc:chgData name="Brodie, Colin: WCC" userId="93db94ad-b28e-4846-b8d2-a6bd59fcfa16" providerId="ADAL" clId="{CAF41E9D-5C6F-414A-B4D2-157440B19E83}" dt="2021-05-24T15:55:40.512" v="4459" actId="47"/>
        <pc:sldMkLst>
          <pc:docMk/>
          <pc:sldMk cId="3752461641" sldId="369"/>
        </pc:sldMkLst>
      </pc:sldChg>
      <pc:sldChg chg="del">
        <pc:chgData name="Brodie, Colin: WCC" userId="93db94ad-b28e-4846-b8d2-a6bd59fcfa16" providerId="ADAL" clId="{CAF41E9D-5C6F-414A-B4D2-157440B19E83}" dt="2021-05-24T15:55:40.512" v="4459" actId="47"/>
        <pc:sldMkLst>
          <pc:docMk/>
          <pc:sldMk cId="1392656307" sldId="370"/>
        </pc:sldMkLst>
      </pc:sldChg>
      <pc:sldChg chg="del">
        <pc:chgData name="Brodie, Colin: WCC" userId="93db94ad-b28e-4846-b8d2-a6bd59fcfa16" providerId="ADAL" clId="{CAF41E9D-5C6F-414A-B4D2-157440B19E83}" dt="2021-05-24T15:55:40.512" v="4459" actId="47"/>
        <pc:sldMkLst>
          <pc:docMk/>
          <pc:sldMk cId="1619390774" sldId="371"/>
        </pc:sldMkLst>
      </pc:sldChg>
      <pc:sldChg chg="delSp del mod">
        <pc:chgData name="Brodie, Colin: WCC" userId="93db94ad-b28e-4846-b8d2-a6bd59fcfa16" providerId="ADAL" clId="{CAF41E9D-5C6F-414A-B4D2-157440B19E83}" dt="2021-05-24T15:55:40.512" v="4459" actId="47"/>
        <pc:sldMkLst>
          <pc:docMk/>
          <pc:sldMk cId="3146413463" sldId="372"/>
        </pc:sldMkLst>
        <pc:graphicFrameChg chg="del">
          <ac:chgData name="Brodie, Colin: WCC" userId="93db94ad-b28e-4846-b8d2-a6bd59fcfa16" providerId="ADAL" clId="{CAF41E9D-5C6F-414A-B4D2-157440B19E83}" dt="2021-05-24T12:08:28.915" v="2430" actId="21"/>
          <ac:graphicFrameMkLst>
            <pc:docMk/>
            <pc:sldMk cId="3146413463" sldId="372"/>
            <ac:graphicFrameMk id="11" creationId="{91B7E38C-B4F4-453D-B93F-85D3CA3589D7}"/>
          </ac:graphicFrameMkLst>
        </pc:graphicFrameChg>
      </pc:sldChg>
      <pc:sldChg chg="del">
        <pc:chgData name="Brodie, Colin: WCC" userId="93db94ad-b28e-4846-b8d2-a6bd59fcfa16" providerId="ADAL" clId="{CAF41E9D-5C6F-414A-B4D2-157440B19E83}" dt="2021-05-24T15:55:40.512" v="4459" actId="47"/>
        <pc:sldMkLst>
          <pc:docMk/>
          <pc:sldMk cId="1123638324" sldId="373"/>
        </pc:sldMkLst>
      </pc:sldChg>
      <pc:sldChg chg="del">
        <pc:chgData name="Brodie, Colin: WCC" userId="93db94ad-b28e-4846-b8d2-a6bd59fcfa16" providerId="ADAL" clId="{CAF41E9D-5C6F-414A-B4D2-157440B19E83}" dt="2021-05-24T15:55:40.512" v="4459" actId="47"/>
        <pc:sldMkLst>
          <pc:docMk/>
          <pc:sldMk cId="2971377640" sldId="374"/>
        </pc:sldMkLst>
      </pc:sldChg>
      <pc:sldChg chg="del">
        <pc:chgData name="Brodie, Colin: WCC" userId="93db94ad-b28e-4846-b8d2-a6bd59fcfa16" providerId="ADAL" clId="{CAF41E9D-5C6F-414A-B4D2-157440B19E83}" dt="2021-05-24T15:55:40.512" v="4459" actId="47"/>
        <pc:sldMkLst>
          <pc:docMk/>
          <pc:sldMk cId="1564398351" sldId="375"/>
        </pc:sldMkLst>
      </pc:sldChg>
      <pc:sldChg chg="del">
        <pc:chgData name="Brodie, Colin: WCC" userId="93db94ad-b28e-4846-b8d2-a6bd59fcfa16" providerId="ADAL" clId="{CAF41E9D-5C6F-414A-B4D2-157440B19E83}" dt="2021-05-24T15:55:40.512" v="4459" actId="47"/>
        <pc:sldMkLst>
          <pc:docMk/>
          <pc:sldMk cId="3998565562" sldId="376"/>
        </pc:sldMkLst>
      </pc:sldChg>
      <pc:sldChg chg="del">
        <pc:chgData name="Brodie, Colin: WCC" userId="93db94ad-b28e-4846-b8d2-a6bd59fcfa16" providerId="ADAL" clId="{CAF41E9D-5C6F-414A-B4D2-157440B19E83}" dt="2021-05-24T15:55:40.512" v="4459" actId="47"/>
        <pc:sldMkLst>
          <pc:docMk/>
          <pc:sldMk cId="2319846877" sldId="377"/>
        </pc:sldMkLst>
      </pc:sldChg>
      <pc:sldChg chg="del">
        <pc:chgData name="Brodie, Colin: WCC" userId="93db94ad-b28e-4846-b8d2-a6bd59fcfa16" providerId="ADAL" clId="{CAF41E9D-5C6F-414A-B4D2-157440B19E83}" dt="2021-05-24T15:55:40.512" v="4459" actId="47"/>
        <pc:sldMkLst>
          <pc:docMk/>
          <pc:sldMk cId="4216492682" sldId="378"/>
        </pc:sldMkLst>
      </pc:sldChg>
      <pc:sldChg chg="del">
        <pc:chgData name="Brodie, Colin: WCC" userId="93db94ad-b28e-4846-b8d2-a6bd59fcfa16" providerId="ADAL" clId="{CAF41E9D-5C6F-414A-B4D2-157440B19E83}" dt="2021-05-24T15:55:40.512" v="4459" actId="47"/>
        <pc:sldMkLst>
          <pc:docMk/>
          <pc:sldMk cId="839236370" sldId="379"/>
        </pc:sldMkLst>
      </pc:sldChg>
      <pc:sldChg chg="addSp delSp modSp mod">
        <pc:chgData name="Brodie, Colin: WCC" userId="93db94ad-b28e-4846-b8d2-a6bd59fcfa16" providerId="ADAL" clId="{CAF41E9D-5C6F-414A-B4D2-157440B19E83}" dt="2021-05-24T15:44:49.107" v="4123" actId="14100"/>
        <pc:sldMkLst>
          <pc:docMk/>
          <pc:sldMk cId="1286535668" sldId="381"/>
        </pc:sldMkLst>
        <pc:spChg chg="add del mod">
          <ac:chgData name="Brodie, Colin: WCC" userId="93db94ad-b28e-4846-b8d2-a6bd59fcfa16" providerId="ADAL" clId="{CAF41E9D-5C6F-414A-B4D2-157440B19E83}" dt="2021-05-24T10:50:18.863" v="433" actId="21"/>
          <ac:spMkLst>
            <pc:docMk/>
            <pc:sldMk cId="1286535668" sldId="381"/>
            <ac:spMk id="3" creationId="{415FB05E-D426-4FA8-BAEC-C70B54B65288}"/>
          </ac:spMkLst>
        </pc:spChg>
        <pc:spChg chg="add mod">
          <ac:chgData name="Brodie, Colin: WCC" userId="93db94ad-b28e-4846-b8d2-a6bd59fcfa16" providerId="ADAL" clId="{CAF41E9D-5C6F-414A-B4D2-157440B19E83}" dt="2021-05-24T14:34:24.170" v="4117" actId="1076"/>
          <ac:spMkLst>
            <pc:docMk/>
            <pc:sldMk cId="1286535668" sldId="381"/>
            <ac:spMk id="5" creationId="{C1C8EED9-3FB5-4900-AB99-F5561EBBAC1D}"/>
          </ac:spMkLst>
        </pc:spChg>
        <pc:spChg chg="del mod">
          <ac:chgData name="Brodie, Colin: WCC" userId="93db94ad-b28e-4846-b8d2-a6bd59fcfa16" providerId="ADAL" clId="{CAF41E9D-5C6F-414A-B4D2-157440B19E83}" dt="2021-05-24T10:54:57.643" v="546" actId="21"/>
          <ac:spMkLst>
            <pc:docMk/>
            <pc:sldMk cId="1286535668" sldId="381"/>
            <ac:spMk id="12" creationId="{989C8AE8-4422-48F4-B60D-2D85D384C051}"/>
          </ac:spMkLst>
        </pc:spChg>
        <pc:spChg chg="add mod">
          <ac:chgData name="Brodie, Colin: WCC" userId="93db94ad-b28e-4846-b8d2-a6bd59fcfa16" providerId="ADAL" clId="{CAF41E9D-5C6F-414A-B4D2-157440B19E83}" dt="2021-05-24T14:34:18.827" v="4116" actId="1076"/>
          <ac:spMkLst>
            <pc:docMk/>
            <pc:sldMk cId="1286535668" sldId="381"/>
            <ac:spMk id="14" creationId="{CD4ADB40-33A2-4C17-881D-0B603C0B75FA}"/>
          </ac:spMkLst>
        </pc:spChg>
        <pc:spChg chg="add mod">
          <ac:chgData name="Brodie, Colin: WCC" userId="93db94ad-b28e-4846-b8d2-a6bd59fcfa16" providerId="ADAL" clId="{CAF41E9D-5C6F-414A-B4D2-157440B19E83}" dt="2021-05-24T14:36:08.379" v="4122" actId="14100"/>
          <ac:spMkLst>
            <pc:docMk/>
            <pc:sldMk cId="1286535668" sldId="381"/>
            <ac:spMk id="15" creationId="{5AB7A5E4-8A3C-44D7-B73A-7AD9F67DCEA2}"/>
          </ac:spMkLst>
        </pc:spChg>
        <pc:spChg chg="add mod">
          <ac:chgData name="Brodie, Colin: WCC" userId="93db94ad-b28e-4846-b8d2-a6bd59fcfa16" providerId="ADAL" clId="{CAF41E9D-5C6F-414A-B4D2-157440B19E83}" dt="2021-05-24T15:44:49.107" v="4123" actId="14100"/>
          <ac:spMkLst>
            <pc:docMk/>
            <pc:sldMk cId="1286535668" sldId="381"/>
            <ac:spMk id="16" creationId="{B4F327A8-AB65-455C-9ECA-A070456F9CA6}"/>
          </ac:spMkLst>
        </pc:spChg>
        <pc:spChg chg="add del mod">
          <ac:chgData name="Brodie, Colin: WCC" userId="93db94ad-b28e-4846-b8d2-a6bd59fcfa16" providerId="ADAL" clId="{CAF41E9D-5C6F-414A-B4D2-157440B19E83}" dt="2021-05-24T10:55:54.340" v="552" actId="21"/>
          <ac:spMkLst>
            <pc:docMk/>
            <pc:sldMk cId="1286535668" sldId="381"/>
            <ac:spMk id="17" creationId="{D908290B-19A5-4141-92FB-88D2917D0A66}"/>
          </ac:spMkLst>
        </pc:spChg>
        <pc:spChg chg="add del mod">
          <ac:chgData name="Brodie, Colin: WCC" userId="93db94ad-b28e-4846-b8d2-a6bd59fcfa16" providerId="ADAL" clId="{CAF41E9D-5C6F-414A-B4D2-157440B19E83}" dt="2021-05-24T10:51:59.162" v="456" actId="21"/>
          <ac:spMkLst>
            <pc:docMk/>
            <pc:sldMk cId="1286535668" sldId="381"/>
            <ac:spMk id="18" creationId="{26A3A742-843D-4E27-8BD8-CD52F4C7D305}"/>
          </ac:spMkLst>
        </pc:spChg>
        <pc:spChg chg="add mod">
          <ac:chgData name="Brodie, Colin: WCC" userId="93db94ad-b28e-4846-b8d2-a6bd59fcfa16" providerId="ADAL" clId="{CAF41E9D-5C6F-414A-B4D2-157440B19E83}" dt="2021-05-24T14:33:54.230" v="4114" actId="6549"/>
          <ac:spMkLst>
            <pc:docMk/>
            <pc:sldMk cId="1286535668" sldId="381"/>
            <ac:spMk id="20" creationId="{D6FDD607-7CC0-4C66-83FB-04D9912CE4BC}"/>
          </ac:spMkLst>
        </pc:spChg>
        <pc:graphicFrameChg chg="add del mod modGraphic">
          <ac:chgData name="Brodie, Colin: WCC" userId="93db94ad-b28e-4846-b8d2-a6bd59fcfa16" providerId="ADAL" clId="{CAF41E9D-5C6F-414A-B4D2-157440B19E83}" dt="2021-05-24T12:08:57.344" v="2434" actId="21"/>
          <ac:graphicFrameMkLst>
            <pc:docMk/>
            <pc:sldMk cId="1286535668" sldId="381"/>
            <ac:graphicFrameMk id="23" creationId="{A6B20174-6750-4398-B9D9-A9988613BE02}"/>
          </ac:graphicFrameMkLst>
        </pc:graphicFrameChg>
        <pc:picChg chg="del">
          <ac:chgData name="Brodie, Colin: WCC" userId="93db94ad-b28e-4846-b8d2-a6bd59fcfa16" providerId="ADAL" clId="{CAF41E9D-5C6F-414A-B4D2-157440B19E83}" dt="2021-05-24T10:42:44.013" v="334" actId="21"/>
          <ac:picMkLst>
            <pc:docMk/>
            <pc:sldMk cId="1286535668" sldId="381"/>
            <ac:picMk id="6" creationId="{8277F6F7-453C-4578-8CFC-CA084BD08A89}"/>
          </ac:picMkLst>
        </pc:picChg>
        <pc:picChg chg="del">
          <ac:chgData name="Brodie, Colin: WCC" userId="93db94ad-b28e-4846-b8d2-a6bd59fcfa16" providerId="ADAL" clId="{CAF41E9D-5C6F-414A-B4D2-157440B19E83}" dt="2021-05-24T10:44:10.414" v="340" actId="21"/>
          <ac:picMkLst>
            <pc:docMk/>
            <pc:sldMk cId="1286535668" sldId="381"/>
            <ac:picMk id="10" creationId="{E0811134-6F02-4CCE-A153-78171EF7C4B5}"/>
          </ac:picMkLst>
        </pc:picChg>
        <pc:picChg chg="del">
          <ac:chgData name="Brodie, Colin: WCC" userId="93db94ad-b28e-4846-b8d2-a6bd59fcfa16" providerId="ADAL" clId="{CAF41E9D-5C6F-414A-B4D2-157440B19E83}" dt="2021-05-24T10:44:57.804" v="348" actId="21"/>
          <ac:picMkLst>
            <pc:docMk/>
            <pc:sldMk cId="1286535668" sldId="381"/>
            <ac:picMk id="11" creationId="{6C62EE02-9FE3-4138-B44E-9EB83E109802}"/>
          </ac:picMkLst>
        </pc:picChg>
        <pc:picChg chg="add del mod">
          <ac:chgData name="Brodie, Colin: WCC" userId="93db94ad-b28e-4846-b8d2-a6bd59fcfa16" providerId="ADAL" clId="{CAF41E9D-5C6F-414A-B4D2-157440B19E83}" dt="2021-05-24T10:43:51.163" v="336" actId="21"/>
          <ac:picMkLst>
            <pc:docMk/>
            <pc:sldMk cId="1286535668" sldId="381"/>
            <ac:picMk id="13" creationId="{7C9ED02D-0DD3-403D-8C22-D84B82584624}"/>
          </ac:picMkLst>
        </pc:picChg>
        <pc:picChg chg="add mod">
          <ac:chgData name="Brodie, Colin: WCC" userId="93db94ad-b28e-4846-b8d2-a6bd59fcfa16" providerId="ADAL" clId="{CAF41E9D-5C6F-414A-B4D2-157440B19E83}" dt="2021-05-24T11:00:42.530" v="612" actId="14100"/>
          <ac:picMkLst>
            <pc:docMk/>
            <pc:sldMk cId="1286535668" sldId="381"/>
            <ac:picMk id="19" creationId="{76686F97-97A3-482B-A49A-30F7976E04DF}"/>
          </ac:picMkLst>
        </pc:picChg>
        <pc:picChg chg="add mod">
          <ac:chgData name="Brodie, Colin: WCC" userId="93db94ad-b28e-4846-b8d2-a6bd59fcfa16" providerId="ADAL" clId="{CAF41E9D-5C6F-414A-B4D2-157440B19E83}" dt="2021-05-24T14:35:08.503" v="4121" actId="692"/>
          <ac:picMkLst>
            <pc:docMk/>
            <pc:sldMk cId="1286535668" sldId="381"/>
            <ac:picMk id="21" creationId="{D37AFB1E-5973-4D90-882F-E3E324D6552C}"/>
          </ac:picMkLst>
        </pc:picChg>
        <pc:picChg chg="add mod">
          <ac:chgData name="Brodie, Colin: WCC" userId="93db94ad-b28e-4846-b8d2-a6bd59fcfa16" providerId="ADAL" clId="{CAF41E9D-5C6F-414A-B4D2-157440B19E83}" dt="2021-05-24T14:33:34.635" v="4113" actId="14100"/>
          <ac:picMkLst>
            <pc:docMk/>
            <pc:sldMk cId="1286535668" sldId="381"/>
            <ac:picMk id="22" creationId="{4DCA95D0-E907-4E9F-961E-C0B5C7C3B5C5}"/>
          </ac:picMkLst>
        </pc:picChg>
      </pc:sldChg>
      <pc:sldChg chg="modSp del mod">
        <pc:chgData name="Brodie, Colin: WCC" userId="93db94ad-b28e-4846-b8d2-a6bd59fcfa16" providerId="ADAL" clId="{CAF41E9D-5C6F-414A-B4D2-157440B19E83}" dt="2021-05-24T11:51:18.277" v="2102" actId="2696"/>
        <pc:sldMkLst>
          <pc:docMk/>
          <pc:sldMk cId="3966340289" sldId="382"/>
        </pc:sldMkLst>
        <pc:graphicFrameChg chg="mod modGraphic">
          <ac:chgData name="Brodie, Colin: WCC" userId="93db94ad-b28e-4846-b8d2-a6bd59fcfa16" providerId="ADAL" clId="{CAF41E9D-5C6F-414A-B4D2-157440B19E83}" dt="2021-05-24T11:48:06.347" v="2071" actId="798"/>
          <ac:graphicFrameMkLst>
            <pc:docMk/>
            <pc:sldMk cId="3966340289" sldId="382"/>
            <ac:graphicFrameMk id="12" creationId="{D9E0A33E-061B-4629-86F6-9D5C8EA833A8}"/>
          </ac:graphicFrameMkLst>
        </pc:graphicFrameChg>
      </pc:sldChg>
      <pc:sldChg chg="addSp modSp new mod">
        <pc:chgData name="Brodie, Colin: WCC" userId="93db94ad-b28e-4846-b8d2-a6bd59fcfa16" providerId="ADAL" clId="{CAF41E9D-5C6F-414A-B4D2-157440B19E83}" dt="2021-05-25T11:02:29.441" v="4747" actId="20577"/>
        <pc:sldMkLst>
          <pc:docMk/>
          <pc:sldMk cId="143576425" sldId="383"/>
        </pc:sldMkLst>
        <pc:spChg chg="mod">
          <ac:chgData name="Brodie, Colin: WCC" userId="93db94ad-b28e-4846-b8d2-a6bd59fcfa16" providerId="ADAL" clId="{CAF41E9D-5C6F-414A-B4D2-157440B19E83}" dt="2021-05-24T11:32:39.357" v="1715" actId="1076"/>
          <ac:spMkLst>
            <pc:docMk/>
            <pc:sldMk cId="143576425" sldId="383"/>
            <ac:spMk id="2" creationId="{5C3877EF-7EAA-4EC3-B6AC-11A0D961B900}"/>
          </ac:spMkLst>
        </pc:spChg>
        <pc:spChg chg="add mod">
          <ac:chgData name="Brodie, Colin: WCC" userId="93db94ad-b28e-4846-b8d2-a6bd59fcfa16" providerId="ADAL" clId="{CAF41E9D-5C6F-414A-B4D2-157440B19E83}" dt="2021-05-24T15:55:31.412" v="4458" actId="6549"/>
          <ac:spMkLst>
            <pc:docMk/>
            <pc:sldMk cId="143576425" sldId="383"/>
            <ac:spMk id="5" creationId="{80E8D804-B4A3-4A5B-97FB-A4292359D0FE}"/>
          </ac:spMkLst>
        </pc:spChg>
        <pc:spChg chg="add mod">
          <ac:chgData name="Brodie, Colin: WCC" userId="93db94ad-b28e-4846-b8d2-a6bd59fcfa16" providerId="ADAL" clId="{CAF41E9D-5C6F-414A-B4D2-157440B19E83}" dt="2021-05-25T11:02:29.441" v="4747" actId="20577"/>
          <ac:spMkLst>
            <pc:docMk/>
            <pc:sldMk cId="143576425" sldId="383"/>
            <ac:spMk id="6" creationId="{AADEFEA1-0B21-4F99-BD1E-0FF31C64BEF8}"/>
          </ac:spMkLst>
        </pc:spChg>
      </pc:sldChg>
      <pc:sldChg chg="addSp modSp new mod">
        <pc:chgData name="Brodie, Colin: WCC" userId="93db94ad-b28e-4846-b8d2-a6bd59fcfa16" providerId="ADAL" clId="{CAF41E9D-5C6F-414A-B4D2-157440B19E83}" dt="2021-05-24T15:57:48.875" v="4612" actId="20577"/>
        <pc:sldMkLst>
          <pc:docMk/>
          <pc:sldMk cId="3701762837" sldId="384"/>
        </pc:sldMkLst>
        <pc:spChg chg="mod">
          <ac:chgData name="Brodie, Colin: WCC" userId="93db94ad-b28e-4846-b8d2-a6bd59fcfa16" providerId="ADAL" clId="{CAF41E9D-5C6F-414A-B4D2-157440B19E83}" dt="2021-05-24T15:57:48.875" v="4612" actId="20577"/>
          <ac:spMkLst>
            <pc:docMk/>
            <pc:sldMk cId="3701762837" sldId="384"/>
            <ac:spMk id="2" creationId="{5CBA6300-42B7-445B-8D36-684457119FBC}"/>
          </ac:spMkLst>
        </pc:spChg>
        <pc:spChg chg="add mod">
          <ac:chgData name="Brodie, Colin: WCC" userId="93db94ad-b28e-4846-b8d2-a6bd59fcfa16" providerId="ADAL" clId="{CAF41E9D-5C6F-414A-B4D2-157440B19E83}" dt="2021-05-24T15:57:20.098" v="4594" actId="12"/>
          <ac:spMkLst>
            <pc:docMk/>
            <pc:sldMk cId="3701762837" sldId="384"/>
            <ac:spMk id="5" creationId="{6D6DE143-9732-4317-BF58-DD66334B89BF}"/>
          </ac:spMkLst>
        </pc:spChg>
      </pc:sldChg>
      <pc:sldChg chg="new del">
        <pc:chgData name="Brodie, Colin: WCC" userId="93db94ad-b28e-4846-b8d2-a6bd59fcfa16" providerId="ADAL" clId="{CAF41E9D-5C6F-414A-B4D2-157440B19E83}" dt="2021-05-24T13:26:13.633" v="3335" actId="2696"/>
        <pc:sldMkLst>
          <pc:docMk/>
          <pc:sldMk cId="3157267039" sldId="385"/>
        </pc:sldMkLst>
      </pc:sldChg>
      <pc:sldChg chg="addSp delSp modSp new mod ord">
        <pc:chgData name="Brodie, Colin: WCC" userId="93db94ad-b28e-4846-b8d2-a6bd59fcfa16" providerId="ADAL" clId="{CAF41E9D-5C6F-414A-B4D2-157440B19E83}" dt="2021-05-24T14:25:00.469" v="4105"/>
        <pc:sldMkLst>
          <pc:docMk/>
          <pc:sldMk cId="111838848" sldId="386"/>
        </pc:sldMkLst>
        <pc:spChg chg="add mod">
          <ac:chgData name="Brodie, Colin: WCC" userId="93db94ad-b28e-4846-b8d2-a6bd59fcfa16" providerId="ADAL" clId="{CAF41E9D-5C6F-414A-B4D2-157440B19E83}" dt="2021-05-24T14:22:05.528" v="3958" actId="20577"/>
          <ac:spMkLst>
            <pc:docMk/>
            <pc:sldMk cId="111838848" sldId="386"/>
            <ac:spMk id="8" creationId="{94D341D5-EA25-4AD7-9B9E-2F2F8817A2DA}"/>
          </ac:spMkLst>
        </pc:spChg>
        <pc:picChg chg="add del mod">
          <ac:chgData name="Brodie, Colin: WCC" userId="93db94ad-b28e-4846-b8d2-a6bd59fcfa16" providerId="ADAL" clId="{CAF41E9D-5C6F-414A-B4D2-157440B19E83}" dt="2021-05-24T14:15:05.229" v="3576" actId="21"/>
          <ac:picMkLst>
            <pc:docMk/>
            <pc:sldMk cId="111838848" sldId="386"/>
            <ac:picMk id="4" creationId="{EC78A0EA-0E81-4D0B-96A4-985A8E119105}"/>
          </ac:picMkLst>
        </pc:picChg>
        <pc:picChg chg="add del mod">
          <ac:chgData name="Brodie, Colin: WCC" userId="93db94ad-b28e-4846-b8d2-a6bd59fcfa16" providerId="ADAL" clId="{CAF41E9D-5C6F-414A-B4D2-157440B19E83}" dt="2021-05-24T14:15:14.571" v="3579" actId="21"/>
          <ac:picMkLst>
            <pc:docMk/>
            <pc:sldMk cId="111838848" sldId="386"/>
            <ac:picMk id="5" creationId="{DB3FF9B7-529B-49A5-A85A-91F652F2836C}"/>
          </ac:picMkLst>
        </pc:picChg>
        <pc:picChg chg="add del mod">
          <ac:chgData name="Brodie, Colin: WCC" userId="93db94ad-b28e-4846-b8d2-a6bd59fcfa16" providerId="ADAL" clId="{CAF41E9D-5C6F-414A-B4D2-157440B19E83}" dt="2021-05-24T14:17:09.524" v="3583" actId="21"/>
          <ac:picMkLst>
            <pc:docMk/>
            <pc:sldMk cId="111838848" sldId="386"/>
            <ac:picMk id="6" creationId="{A32E471D-4EAD-448F-A01A-CAC9593AF8F9}"/>
          </ac:picMkLst>
        </pc:picChg>
        <pc:picChg chg="add mod">
          <ac:chgData name="Brodie, Colin: WCC" userId="93db94ad-b28e-4846-b8d2-a6bd59fcfa16" providerId="ADAL" clId="{CAF41E9D-5C6F-414A-B4D2-157440B19E83}" dt="2021-05-24T14:17:15.545" v="3585" actId="1076"/>
          <ac:picMkLst>
            <pc:docMk/>
            <pc:sldMk cId="111838848" sldId="386"/>
            <ac:picMk id="7" creationId="{BF35FFA8-A284-402C-8167-9BFB08DEC926}"/>
          </ac:picMkLst>
        </pc:picChg>
      </pc:sldChg>
      <pc:sldChg chg="new del">
        <pc:chgData name="Brodie, Colin: WCC" userId="93db94ad-b28e-4846-b8d2-a6bd59fcfa16" providerId="ADAL" clId="{CAF41E9D-5C6F-414A-B4D2-157440B19E83}" dt="2021-05-24T10:42:38.834" v="333" actId="2696"/>
        <pc:sldMkLst>
          <pc:docMk/>
          <pc:sldMk cId="2700816048" sldId="386"/>
        </pc:sldMkLst>
      </pc:sldChg>
      <pc:sldChg chg="addSp delSp modSp new mod">
        <pc:chgData name="Brodie, Colin: WCC" userId="93db94ad-b28e-4846-b8d2-a6bd59fcfa16" providerId="ADAL" clId="{CAF41E9D-5C6F-414A-B4D2-157440B19E83}" dt="2021-05-25T11:00:45.266" v="4626" actId="20577"/>
        <pc:sldMkLst>
          <pc:docMk/>
          <pc:sldMk cId="5404964" sldId="387"/>
        </pc:sldMkLst>
        <pc:spChg chg="del mod">
          <ac:chgData name="Brodie, Colin: WCC" userId="93db94ad-b28e-4846-b8d2-a6bd59fcfa16" providerId="ADAL" clId="{CAF41E9D-5C6F-414A-B4D2-157440B19E83}" dt="2021-05-24T11:35:14.600" v="1773" actId="21"/>
          <ac:spMkLst>
            <pc:docMk/>
            <pc:sldMk cId="5404964" sldId="387"/>
            <ac:spMk id="2" creationId="{C975A5A8-C1E5-4C93-AF77-4B45748F58AE}"/>
          </ac:spMkLst>
        </pc:spChg>
        <pc:spChg chg="add mod">
          <ac:chgData name="Brodie, Colin: WCC" userId="93db94ad-b28e-4846-b8d2-a6bd59fcfa16" providerId="ADAL" clId="{CAF41E9D-5C6F-414A-B4D2-157440B19E83}" dt="2021-05-24T11:35:01.138" v="1771"/>
          <ac:spMkLst>
            <pc:docMk/>
            <pc:sldMk cId="5404964" sldId="387"/>
            <ac:spMk id="5" creationId="{2D4CA6F1-4D66-46B2-BA4C-1F61CC04D036}"/>
          </ac:spMkLst>
        </pc:spChg>
        <pc:spChg chg="add del mod">
          <ac:chgData name="Brodie, Colin: WCC" userId="93db94ad-b28e-4846-b8d2-a6bd59fcfa16" providerId="ADAL" clId="{CAF41E9D-5C6F-414A-B4D2-157440B19E83}" dt="2021-05-24T11:35:22.452" v="1776"/>
          <ac:spMkLst>
            <pc:docMk/>
            <pc:sldMk cId="5404964" sldId="387"/>
            <ac:spMk id="6" creationId="{68B00A3A-B3EB-43C1-9F6C-E4E863FFCE48}"/>
          </ac:spMkLst>
        </pc:spChg>
        <pc:spChg chg="add del mod">
          <ac:chgData name="Brodie, Colin: WCC" userId="93db94ad-b28e-4846-b8d2-a6bd59fcfa16" providerId="ADAL" clId="{CAF41E9D-5C6F-414A-B4D2-157440B19E83}" dt="2021-05-24T11:35:28.843" v="1779"/>
          <ac:spMkLst>
            <pc:docMk/>
            <pc:sldMk cId="5404964" sldId="387"/>
            <ac:spMk id="7" creationId="{D6CEE9CC-5A78-4E5A-B6E3-4FB212BB46ED}"/>
          </ac:spMkLst>
        </pc:spChg>
        <pc:spChg chg="add mod">
          <ac:chgData name="Brodie, Colin: WCC" userId="93db94ad-b28e-4846-b8d2-a6bd59fcfa16" providerId="ADAL" clId="{CAF41E9D-5C6F-414A-B4D2-157440B19E83}" dt="2021-05-24T15:52:42.703" v="4426" actId="14100"/>
          <ac:spMkLst>
            <pc:docMk/>
            <pc:sldMk cId="5404964" sldId="387"/>
            <ac:spMk id="8" creationId="{DA64B5DD-7AB1-4310-84B7-8D44DDE9C7F3}"/>
          </ac:spMkLst>
        </pc:spChg>
        <pc:spChg chg="add mod">
          <ac:chgData name="Brodie, Colin: WCC" userId="93db94ad-b28e-4846-b8d2-a6bd59fcfa16" providerId="ADAL" clId="{CAF41E9D-5C6F-414A-B4D2-157440B19E83}" dt="2021-05-25T11:00:45.266" v="4626" actId="20577"/>
          <ac:spMkLst>
            <pc:docMk/>
            <pc:sldMk cId="5404964" sldId="387"/>
            <ac:spMk id="9" creationId="{B00625C0-786A-45B4-BC9D-892ACC75DB65}"/>
          </ac:spMkLst>
        </pc:spChg>
        <pc:spChg chg="add mod">
          <ac:chgData name="Brodie, Colin: WCC" userId="93db94ad-b28e-4846-b8d2-a6bd59fcfa16" providerId="ADAL" clId="{CAF41E9D-5C6F-414A-B4D2-157440B19E83}" dt="2021-05-24T15:54:00.605" v="4448" actId="13926"/>
          <ac:spMkLst>
            <pc:docMk/>
            <pc:sldMk cId="5404964" sldId="387"/>
            <ac:spMk id="10" creationId="{8C508F22-4E9D-4078-B522-0B9987F379ED}"/>
          </ac:spMkLst>
        </pc:spChg>
        <pc:spChg chg="add mod">
          <ac:chgData name="Brodie, Colin: WCC" userId="93db94ad-b28e-4846-b8d2-a6bd59fcfa16" providerId="ADAL" clId="{CAF41E9D-5C6F-414A-B4D2-157440B19E83}" dt="2021-05-24T15:54:30.220" v="4450" actId="13926"/>
          <ac:spMkLst>
            <pc:docMk/>
            <pc:sldMk cId="5404964" sldId="387"/>
            <ac:spMk id="11" creationId="{B8070281-2BE5-4D20-9600-B25C180BA4A6}"/>
          </ac:spMkLst>
        </pc:spChg>
        <pc:spChg chg="add mod">
          <ac:chgData name="Brodie, Colin: WCC" userId="93db94ad-b28e-4846-b8d2-a6bd59fcfa16" providerId="ADAL" clId="{CAF41E9D-5C6F-414A-B4D2-157440B19E83}" dt="2021-05-24T15:54:46.369" v="4452" actId="5793"/>
          <ac:spMkLst>
            <pc:docMk/>
            <pc:sldMk cId="5404964" sldId="387"/>
            <ac:spMk id="12" creationId="{83162287-339C-4ED4-A66E-63C5E6FF0DD0}"/>
          </ac:spMkLst>
        </pc:spChg>
      </pc:sldChg>
      <pc:sldChg chg="add del">
        <pc:chgData name="Brodie, Colin: WCC" userId="93db94ad-b28e-4846-b8d2-a6bd59fcfa16" providerId="ADAL" clId="{CAF41E9D-5C6F-414A-B4D2-157440B19E83}" dt="2021-05-24T11:31:22.919" v="1711" actId="2696"/>
        <pc:sldMkLst>
          <pc:docMk/>
          <pc:sldMk cId="610424170" sldId="387"/>
        </pc:sldMkLst>
      </pc:sldChg>
      <pc:sldChg chg="addSp delSp modSp new mod modNotesTx">
        <pc:chgData name="Brodie, Colin: WCC" userId="93db94ad-b28e-4846-b8d2-a6bd59fcfa16" providerId="ADAL" clId="{CAF41E9D-5C6F-414A-B4D2-157440B19E83}" dt="2021-05-25T10:23:40.995" v="4624" actId="20577"/>
        <pc:sldMkLst>
          <pc:docMk/>
          <pc:sldMk cId="3859760469" sldId="388"/>
        </pc:sldMkLst>
        <pc:spChg chg="del mod">
          <ac:chgData name="Brodie, Colin: WCC" userId="93db94ad-b28e-4846-b8d2-a6bd59fcfa16" providerId="ADAL" clId="{CAF41E9D-5C6F-414A-B4D2-157440B19E83}" dt="2021-05-24T14:23:03.333" v="3981" actId="21"/>
          <ac:spMkLst>
            <pc:docMk/>
            <pc:sldMk cId="3859760469" sldId="388"/>
            <ac:spMk id="2" creationId="{ED144D87-458A-4E47-8970-92D3F626E430}"/>
          </ac:spMkLst>
        </pc:spChg>
        <pc:spChg chg="del">
          <ac:chgData name="Brodie, Colin: WCC" userId="93db94ad-b28e-4846-b8d2-a6bd59fcfa16" providerId="ADAL" clId="{CAF41E9D-5C6F-414A-B4D2-157440B19E83}" dt="2021-05-24T13:17:17.469" v="2648"/>
          <ac:spMkLst>
            <pc:docMk/>
            <pc:sldMk cId="3859760469" sldId="388"/>
            <ac:spMk id="3" creationId="{BF7346DA-DC19-47A4-A5FC-71CDA66189A2}"/>
          </ac:spMkLst>
        </pc:spChg>
        <pc:spChg chg="del">
          <ac:chgData name="Brodie, Colin: WCC" userId="93db94ad-b28e-4846-b8d2-a6bd59fcfa16" providerId="ADAL" clId="{CAF41E9D-5C6F-414A-B4D2-157440B19E83}" dt="2021-05-24T14:22:43.637" v="3976" actId="21"/>
          <ac:spMkLst>
            <pc:docMk/>
            <pc:sldMk cId="3859760469" sldId="388"/>
            <ac:spMk id="4" creationId="{5E1BE12A-23A9-4344-B0F0-600C57735D2E}"/>
          </ac:spMkLst>
        </pc:spChg>
        <pc:spChg chg="del">
          <ac:chgData name="Brodie, Colin: WCC" userId="93db94ad-b28e-4846-b8d2-a6bd59fcfa16" providerId="ADAL" clId="{CAF41E9D-5C6F-414A-B4D2-157440B19E83}" dt="2021-05-24T14:22:48.298" v="3978" actId="21"/>
          <ac:spMkLst>
            <pc:docMk/>
            <pc:sldMk cId="3859760469" sldId="388"/>
            <ac:spMk id="5" creationId="{AD9D5088-B9FA-4DD4-90D2-4FF0FBB0D7AB}"/>
          </ac:spMkLst>
        </pc:spChg>
        <pc:spChg chg="del">
          <ac:chgData name="Brodie, Colin: WCC" userId="93db94ad-b28e-4846-b8d2-a6bd59fcfa16" providerId="ADAL" clId="{CAF41E9D-5C6F-414A-B4D2-157440B19E83}" dt="2021-05-24T14:09:55.385" v="3414" actId="21"/>
          <ac:spMkLst>
            <pc:docMk/>
            <pc:sldMk cId="3859760469" sldId="388"/>
            <ac:spMk id="6" creationId="{0255BDB5-C597-407F-9E4B-B7BD6012E991}"/>
          </ac:spMkLst>
        </pc:spChg>
        <pc:spChg chg="add mod">
          <ac:chgData name="Brodie, Colin: WCC" userId="93db94ad-b28e-4846-b8d2-a6bd59fcfa16" providerId="ADAL" clId="{CAF41E9D-5C6F-414A-B4D2-157440B19E83}" dt="2021-05-25T10:23:40.995" v="4624" actId="20577"/>
          <ac:spMkLst>
            <pc:docMk/>
            <pc:sldMk cId="3859760469" sldId="388"/>
            <ac:spMk id="7" creationId="{520466C5-5BE1-4CE0-94AB-0A28C825E72D}"/>
          </ac:spMkLst>
        </pc:spChg>
        <pc:spChg chg="add mod">
          <ac:chgData name="Brodie, Colin: WCC" userId="93db94ad-b28e-4846-b8d2-a6bd59fcfa16" providerId="ADAL" clId="{CAF41E9D-5C6F-414A-B4D2-157440B19E83}" dt="2021-05-24T14:22:53.714" v="3980" actId="6549"/>
          <ac:spMkLst>
            <pc:docMk/>
            <pc:sldMk cId="3859760469" sldId="388"/>
            <ac:spMk id="8" creationId="{D7CD53C2-23F6-426D-B6C2-B25720A0E587}"/>
          </ac:spMkLst>
        </pc:spChg>
        <pc:spChg chg="add del mod">
          <ac:chgData name="Brodie, Colin: WCC" userId="93db94ad-b28e-4846-b8d2-a6bd59fcfa16" providerId="ADAL" clId="{CAF41E9D-5C6F-414A-B4D2-157440B19E83}" dt="2021-05-24T14:23:07.802" v="3982" actId="21"/>
          <ac:spMkLst>
            <pc:docMk/>
            <pc:sldMk cId="3859760469" sldId="388"/>
            <ac:spMk id="10" creationId="{9B1C1935-01E6-4289-A826-B08EECE2FC5D}"/>
          </ac:spMkLst>
        </pc:spChg>
      </pc:sldChg>
      <pc:sldChg chg="modSp new mod">
        <pc:chgData name="Brodie, Colin: WCC" userId="93db94ad-b28e-4846-b8d2-a6bd59fcfa16" providerId="ADAL" clId="{CAF41E9D-5C6F-414A-B4D2-157440B19E83}" dt="2021-05-25T11:02:13.432" v="4733" actId="20577"/>
        <pc:sldMkLst>
          <pc:docMk/>
          <pc:sldMk cId="2752336872" sldId="389"/>
        </pc:sldMkLst>
        <pc:spChg chg="mod">
          <ac:chgData name="Brodie, Colin: WCC" userId="93db94ad-b28e-4846-b8d2-a6bd59fcfa16" providerId="ADAL" clId="{CAF41E9D-5C6F-414A-B4D2-157440B19E83}" dt="2021-05-25T11:02:13.432" v="4733" actId="20577"/>
          <ac:spMkLst>
            <pc:docMk/>
            <pc:sldMk cId="2752336872" sldId="389"/>
            <ac:spMk id="2" creationId="{23BA27A3-39F5-47C1-8884-94A5EC2CCC57}"/>
          </ac:spMkLst>
        </pc:spChg>
      </pc:sldChg>
      <pc:sldMasterChg chg="delSldLayout">
        <pc:chgData name="Brodie, Colin: WCC" userId="93db94ad-b28e-4846-b8d2-a6bd59fcfa16" providerId="ADAL" clId="{CAF41E9D-5C6F-414A-B4D2-157440B19E83}" dt="2021-05-24T15:55:40.512" v="4459" actId="47"/>
        <pc:sldMasterMkLst>
          <pc:docMk/>
          <pc:sldMasterMk cId="803916864" sldId="2147483660"/>
        </pc:sldMasterMkLst>
        <pc:sldLayoutChg chg="del">
          <pc:chgData name="Brodie, Colin: WCC" userId="93db94ad-b28e-4846-b8d2-a6bd59fcfa16" providerId="ADAL" clId="{CAF41E9D-5C6F-414A-B4D2-157440B19E83}" dt="2021-05-24T15:55:40.512" v="4459" actId="47"/>
          <pc:sldLayoutMkLst>
            <pc:docMk/>
            <pc:sldMasterMk cId="803916864" sldId="2147483660"/>
            <pc:sldLayoutMk cId="2734303227" sldId="2147483667"/>
          </pc:sldLayoutMkLst>
        </pc:sldLayoutChg>
      </pc:sldMasterChg>
    </pc:docChg>
  </pc:docChgLst>
  <pc:docChgLst>
    <pc:chgData name="Brodie, Colin: WCC" userId="S::cbrodie@westminster.gov.uk::93db94ad-b28e-4846-b8d2-a6bd59fcfa16" providerId="AD" clId="Web-{72FB3034-BBC0-4BCD-1628-6D2492711F43}"/>
    <pc:docChg chg="delSld">
      <pc:chgData name="Brodie, Colin: WCC" userId="S::cbrodie@westminster.gov.uk::93db94ad-b28e-4846-b8d2-a6bd59fcfa16" providerId="AD" clId="Web-{72FB3034-BBC0-4BCD-1628-6D2492711F43}" dt="2021-05-20T15:19:39.760" v="0"/>
      <pc:docMkLst>
        <pc:docMk/>
      </pc:docMkLst>
      <pc:sldChg chg="del">
        <pc:chgData name="Brodie, Colin: WCC" userId="S::cbrodie@westminster.gov.uk::93db94ad-b28e-4846-b8d2-a6bd59fcfa16" providerId="AD" clId="Web-{72FB3034-BBC0-4BCD-1628-6D2492711F43}" dt="2021-05-20T15:19:39.760" v="0"/>
        <pc:sldMkLst>
          <pc:docMk/>
          <pc:sldMk cId="1556100131" sldId="362"/>
        </pc:sldMkLst>
      </pc:sldChg>
    </pc:docChg>
  </pc:docChgLst>
  <pc:docChgLst>
    <pc:chgData name="Brodie, Colin: WCC" userId="S::cbrodie@westminster.gov.uk::93db94ad-b28e-4846-b8d2-a6bd59fcfa16" providerId="AD" clId="Web-{28E09099-B37F-2B12-294C-AB7C290E1A55}"/>
    <pc:docChg chg="addSld delSld modSld sldOrd">
      <pc:chgData name="Brodie, Colin: WCC" userId="S::cbrodie@westminster.gov.uk::93db94ad-b28e-4846-b8d2-a6bd59fcfa16" providerId="AD" clId="Web-{28E09099-B37F-2B12-294C-AB7C290E1A55}" dt="2021-05-20T15:42:52.982" v="307"/>
      <pc:docMkLst>
        <pc:docMk/>
      </pc:docMkLst>
      <pc:sldChg chg="modSp ord">
        <pc:chgData name="Brodie, Colin: WCC" userId="S::cbrodie@westminster.gov.uk::93db94ad-b28e-4846-b8d2-a6bd59fcfa16" providerId="AD" clId="Web-{28E09099-B37F-2B12-294C-AB7C290E1A55}" dt="2021-05-20T15:40:38.772" v="139" actId="20577"/>
        <pc:sldMkLst>
          <pc:docMk/>
          <pc:sldMk cId="802469776" sldId="364"/>
        </pc:sldMkLst>
        <pc:spChg chg="mod">
          <ac:chgData name="Brodie, Colin: WCC" userId="S::cbrodie@westminster.gov.uk::93db94ad-b28e-4846-b8d2-a6bd59fcfa16" providerId="AD" clId="Web-{28E09099-B37F-2B12-294C-AB7C290E1A55}" dt="2021-05-20T15:40:38.772" v="139" actId="20577"/>
          <ac:spMkLst>
            <pc:docMk/>
            <pc:sldMk cId="802469776" sldId="364"/>
            <ac:spMk id="4" creationId="{D97A3CF9-66D3-42C4-9914-66B53731C914}"/>
          </ac:spMkLst>
        </pc:spChg>
      </pc:sldChg>
      <pc:sldChg chg="ord">
        <pc:chgData name="Brodie, Colin: WCC" userId="S::cbrodie@westminster.gov.uk::93db94ad-b28e-4846-b8d2-a6bd59fcfa16" providerId="AD" clId="Web-{28E09099-B37F-2B12-294C-AB7C290E1A55}" dt="2021-05-20T15:37:48.997" v="79"/>
        <pc:sldMkLst>
          <pc:docMk/>
          <pc:sldMk cId="733058014" sldId="365"/>
        </pc:sldMkLst>
      </pc:sldChg>
      <pc:sldChg chg="del">
        <pc:chgData name="Brodie, Colin: WCC" userId="S::cbrodie@westminster.gov.uk::93db94ad-b28e-4846-b8d2-a6bd59fcfa16" providerId="AD" clId="Web-{28E09099-B37F-2B12-294C-AB7C290E1A55}" dt="2021-05-20T15:37:56.919" v="80"/>
        <pc:sldMkLst>
          <pc:docMk/>
          <pc:sldMk cId="2581655133" sldId="380"/>
        </pc:sldMkLst>
      </pc:sldChg>
      <pc:sldChg chg="addSp delSp modSp">
        <pc:chgData name="Brodie, Colin: WCC" userId="S::cbrodie@westminster.gov.uk::93db94ad-b28e-4846-b8d2-a6bd59fcfa16" providerId="AD" clId="Web-{28E09099-B37F-2B12-294C-AB7C290E1A55}" dt="2021-05-20T15:40:00.363" v="130" actId="20577"/>
        <pc:sldMkLst>
          <pc:docMk/>
          <pc:sldMk cId="1286535668" sldId="381"/>
        </pc:sldMkLst>
        <pc:spChg chg="del">
          <ac:chgData name="Brodie, Colin: WCC" userId="S::cbrodie@westminster.gov.uk::93db94ad-b28e-4846-b8d2-a6bd59fcfa16" providerId="AD" clId="Web-{28E09099-B37F-2B12-294C-AB7C290E1A55}" dt="2021-05-20T15:34:00.046" v="0"/>
          <ac:spMkLst>
            <pc:docMk/>
            <pc:sldMk cId="1286535668" sldId="381"/>
            <ac:spMk id="3" creationId="{AE9824AD-B8AC-4398-B346-66C7E9DD6A00}"/>
          </ac:spMkLst>
        </pc:spChg>
        <pc:spChg chg="del mod">
          <ac:chgData name="Brodie, Colin: WCC" userId="S::cbrodie@westminster.gov.uk::93db94ad-b28e-4846-b8d2-a6bd59fcfa16" providerId="AD" clId="Web-{28E09099-B37F-2B12-294C-AB7C290E1A55}" dt="2021-05-20T15:35:14.222" v="33"/>
          <ac:spMkLst>
            <pc:docMk/>
            <pc:sldMk cId="1286535668" sldId="381"/>
            <ac:spMk id="5" creationId="{F751C83B-AA04-4851-B027-32BA681BC880}"/>
          </ac:spMkLst>
        </pc:spChg>
        <pc:spChg chg="add mod">
          <ac:chgData name="Brodie, Colin: WCC" userId="S::cbrodie@westminster.gov.uk::93db94ad-b28e-4846-b8d2-a6bd59fcfa16" providerId="AD" clId="Web-{28E09099-B37F-2B12-294C-AB7C290E1A55}" dt="2021-05-20T15:35:28.348" v="37" actId="1076"/>
          <ac:spMkLst>
            <pc:docMk/>
            <pc:sldMk cId="1286535668" sldId="381"/>
            <ac:spMk id="8" creationId="{0F9F3EE2-F9D9-4C5B-8B17-34FFE74EC3BF}"/>
          </ac:spMkLst>
        </pc:spChg>
        <pc:spChg chg="add del">
          <ac:chgData name="Brodie, Colin: WCC" userId="S::cbrodie@westminster.gov.uk::93db94ad-b28e-4846-b8d2-a6bd59fcfa16" providerId="AD" clId="Web-{28E09099-B37F-2B12-294C-AB7C290E1A55}" dt="2021-05-20T15:35:23.785" v="36"/>
          <ac:spMkLst>
            <pc:docMk/>
            <pc:sldMk cId="1286535668" sldId="381"/>
            <ac:spMk id="9" creationId="{3D1FDF82-6CC3-4E92-BEEF-E59236890562}"/>
          </ac:spMkLst>
        </pc:spChg>
        <pc:spChg chg="add mod">
          <ac:chgData name="Brodie, Colin: WCC" userId="S::cbrodie@westminster.gov.uk::93db94ad-b28e-4846-b8d2-a6bd59fcfa16" providerId="AD" clId="Web-{28E09099-B37F-2B12-294C-AB7C290E1A55}" dt="2021-05-20T15:40:00.363" v="130" actId="20577"/>
          <ac:spMkLst>
            <pc:docMk/>
            <pc:sldMk cId="1286535668" sldId="381"/>
            <ac:spMk id="12" creationId="{989C8AE8-4422-48F4-B60D-2D85D384C051}"/>
          </ac:spMkLst>
        </pc:spChg>
        <pc:picChg chg="add mod ord">
          <ac:chgData name="Brodie, Colin: WCC" userId="S::cbrodie@westminster.gov.uk::93db94ad-b28e-4846-b8d2-a6bd59fcfa16" providerId="AD" clId="Web-{28E09099-B37F-2B12-294C-AB7C290E1A55}" dt="2021-05-20T15:34:23.454" v="3" actId="1076"/>
          <ac:picMkLst>
            <pc:docMk/>
            <pc:sldMk cId="1286535668" sldId="381"/>
            <ac:picMk id="6" creationId="{8277F6F7-453C-4578-8CFC-CA084BD08A89}"/>
          </ac:picMkLst>
        </pc:picChg>
        <pc:picChg chg="add mod">
          <ac:chgData name="Brodie, Colin: WCC" userId="S::cbrodie@westminster.gov.uk::93db94ad-b28e-4846-b8d2-a6bd59fcfa16" providerId="AD" clId="Web-{28E09099-B37F-2B12-294C-AB7C290E1A55}" dt="2021-05-20T15:36:37.149" v="47" actId="1076"/>
          <ac:picMkLst>
            <pc:docMk/>
            <pc:sldMk cId="1286535668" sldId="381"/>
            <ac:picMk id="10" creationId="{E0811134-6F02-4CCE-A153-78171EF7C4B5}"/>
          </ac:picMkLst>
        </pc:picChg>
        <pc:picChg chg="add mod">
          <ac:chgData name="Brodie, Colin: WCC" userId="S::cbrodie@westminster.gov.uk::93db94ad-b28e-4846-b8d2-a6bd59fcfa16" providerId="AD" clId="Web-{28E09099-B37F-2B12-294C-AB7C290E1A55}" dt="2021-05-20T15:36:35.930" v="46" actId="1076"/>
          <ac:picMkLst>
            <pc:docMk/>
            <pc:sldMk cId="1286535668" sldId="381"/>
            <ac:picMk id="11" creationId="{6C62EE02-9FE3-4138-B44E-9EB83E109802}"/>
          </ac:picMkLst>
        </pc:picChg>
      </pc:sldChg>
      <pc:sldChg chg="addSp delSp modSp new">
        <pc:chgData name="Brodie, Colin: WCC" userId="S::cbrodie@westminster.gov.uk::93db94ad-b28e-4846-b8d2-a6bd59fcfa16" providerId="AD" clId="Web-{28E09099-B37F-2B12-294C-AB7C290E1A55}" dt="2021-05-20T15:42:52.982" v="307"/>
        <pc:sldMkLst>
          <pc:docMk/>
          <pc:sldMk cId="3966340289" sldId="382"/>
        </pc:sldMkLst>
        <pc:spChg chg="del mod">
          <ac:chgData name="Brodie, Colin: WCC" userId="S::cbrodie@westminster.gov.uk::93db94ad-b28e-4846-b8d2-a6bd59fcfa16" providerId="AD" clId="Web-{28E09099-B37F-2B12-294C-AB7C290E1A55}" dt="2021-05-20T15:38:37.062" v="87"/>
          <ac:spMkLst>
            <pc:docMk/>
            <pc:sldMk cId="3966340289" sldId="382"/>
            <ac:spMk id="2" creationId="{228093A2-59CD-442F-BE2A-FB44290E574C}"/>
          </ac:spMkLst>
        </pc:spChg>
        <pc:spChg chg="add del mod">
          <ac:chgData name="Brodie, Colin: WCC" userId="S::cbrodie@westminster.gov.uk::93db94ad-b28e-4846-b8d2-a6bd59fcfa16" providerId="AD" clId="Web-{28E09099-B37F-2B12-294C-AB7C290E1A55}" dt="2021-05-20T15:39:14.533" v="123"/>
          <ac:spMkLst>
            <pc:docMk/>
            <pc:sldMk cId="3966340289" sldId="382"/>
            <ac:spMk id="6" creationId="{68695E6B-C36C-494C-88B3-710E9E2A7538}"/>
          </ac:spMkLst>
        </pc:spChg>
        <pc:spChg chg="add del mod">
          <ac:chgData name="Brodie, Colin: WCC" userId="S::cbrodie@westminster.gov.uk::93db94ad-b28e-4846-b8d2-a6bd59fcfa16" providerId="AD" clId="Web-{28E09099-B37F-2B12-294C-AB7C290E1A55}" dt="2021-05-20T15:41:55.792" v="148" actId="1076"/>
          <ac:spMkLst>
            <pc:docMk/>
            <pc:sldMk cId="3966340289" sldId="382"/>
            <ac:spMk id="8" creationId="{51B9B17F-DB16-4FFA-83F3-28D31E6CE284}"/>
          </ac:spMkLst>
        </pc:spChg>
        <pc:spChg chg="add del mod">
          <ac:chgData name="Brodie, Colin: WCC" userId="S::cbrodie@westminster.gov.uk::93db94ad-b28e-4846-b8d2-a6bd59fcfa16" providerId="AD" clId="Web-{28E09099-B37F-2B12-294C-AB7C290E1A55}" dt="2021-05-20T15:42:00.448" v="151"/>
          <ac:spMkLst>
            <pc:docMk/>
            <pc:sldMk cId="3966340289" sldId="382"/>
            <ac:spMk id="10" creationId="{8DE23C55-BEBA-42A2-ADF9-37077584F162}"/>
          </ac:spMkLst>
        </pc:spChg>
        <pc:graphicFrameChg chg="add del mod">
          <ac:chgData name="Brodie, Colin: WCC" userId="S::cbrodie@westminster.gov.uk::93db94ad-b28e-4846-b8d2-a6bd59fcfa16" providerId="AD" clId="Web-{28E09099-B37F-2B12-294C-AB7C290E1A55}" dt="2021-05-20T15:41:56.354" v="149"/>
          <ac:graphicFrameMkLst>
            <pc:docMk/>
            <pc:sldMk cId="3966340289" sldId="382"/>
            <ac:graphicFrameMk id="11" creationId="{F4F77EB4-9DB9-4A95-82AF-3021677732F4}"/>
          </ac:graphicFrameMkLst>
        </pc:graphicFrameChg>
        <pc:graphicFrameChg chg="add mod modGraphic">
          <ac:chgData name="Brodie, Colin: WCC" userId="S::cbrodie@westminster.gov.uk::93db94ad-b28e-4846-b8d2-a6bd59fcfa16" providerId="AD" clId="Web-{28E09099-B37F-2B12-294C-AB7C290E1A55}" dt="2021-05-20T15:42:52.982" v="307"/>
          <ac:graphicFrameMkLst>
            <pc:docMk/>
            <pc:sldMk cId="3966340289" sldId="382"/>
            <ac:graphicFrameMk id="12" creationId="{D9E0A33E-061B-4629-86F6-9D5C8EA833A8}"/>
          </ac:graphicFrameMkLst>
        </pc:graphicFrameChg>
      </pc:sldChg>
    </pc:docChg>
  </pc:docChgLst>
  <pc:docChgLst>
    <pc:chgData name="Brodie, Colin: WCC" userId="S::cbrodie@westminster.gov.uk::93db94ad-b28e-4846-b8d2-a6bd59fcfa16" providerId="AD" clId="Web-{96E5D384-676A-3091-79F9-D50FDAF255CD}"/>
    <pc:docChg chg="addSld delSld modSld">
      <pc:chgData name="Brodie, Colin: WCC" userId="S::cbrodie@westminster.gov.uk::93db94ad-b28e-4846-b8d2-a6bd59fcfa16" providerId="AD" clId="Web-{96E5D384-676A-3091-79F9-D50FDAF255CD}" dt="2021-05-20T15:33:06.500" v="46"/>
      <pc:docMkLst>
        <pc:docMk/>
      </pc:docMkLst>
      <pc:sldChg chg="del">
        <pc:chgData name="Brodie, Colin: WCC" userId="S::cbrodie@westminster.gov.uk::93db94ad-b28e-4846-b8d2-a6bd59fcfa16" providerId="AD" clId="Web-{96E5D384-676A-3091-79F9-D50FDAF255CD}" dt="2021-05-20T15:26:09.117" v="0"/>
        <pc:sldMkLst>
          <pc:docMk/>
          <pc:sldMk cId="1975175945" sldId="363"/>
        </pc:sldMkLst>
      </pc:sldChg>
      <pc:sldChg chg="modSp new">
        <pc:chgData name="Brodie, Colin: WCC" userId="S::cbrodie@westminster.gov.uk::93db94ad-b28e-4846-b8d2-a6bd59fcfa16" providerId="AD" clId="Web-{96E5D384-676A-3091-79F9-D50FDAF255CD}" dt="2021-05-20T15:27:21.543" v="18" actId="20577"/>
        <pc:sldMkLst>
          <pc:docMk/>
          <pc:sldMk cId="2581655133" sldId="380"/>
        </pc:sldMkLst>
        <pc:spChg chg="mod">
          <ac:chgData name="Brodie, Colin: WCC" userId="S::cbrodie@westminster.gov.uk::93db94ad-b28e-4846-b8d2-a6bd59fcfa16" providerId="AD" clId="Web-{96E5D384-676A-3091-79F9-D50FDAF255CD}" dt="2021-05-20T15:27:21.543" v="18" actId="20577"/>
          <ac:spMkLst>
            <pc:docMk/>
            <pc:sldMk cId="2581655133" sldId="380"/>
            <ac:spMk id="2" creationId="{5112BA98-D527-4833-BB14-206016D6FF10}"/>
          </ac:spMkLst>
        </pc:spChg>
      </pc:sldChg>
      <pc:sldChg chg="addSp delSp modSp new">
        <pc:chgData name="Brodie, Colin: WCC" userId="S::cbrodie@westminster.gov.uk::93db94ad-b28e-4846-b8d2-a6bd59fcfa16" providerId="AD" clId="Web-{96E5D384-676A-3091-79F9-D50FDAF255CD}" dt="2021-05-20T15:33:06.500" v="46"/>
        <pc:sldMkLst>
          <pc:docMk/>
          <pc:sldMk cId="1286535668" sldId="381"/>
        </pc:sldMkLst>
        <pc:spChg chg="del mod">
          <ac:chgData name="Brodie, Colin: WCC" userId="S::cbrodie@westminster.gov.uk::93db94ad-b28e-4846-b8d2-a6bd59fcfa16" providerId="AD" clId="Web-{96E5D384-676A-3091-79F9-D50FDAF255CD}" dt="2021-05-20T15:33:00.999" v="45"/>
          <ac:spMkLst>
            <pc:docMk/>
            <pc:sldMk cId="1286535668" sldId="381"/>
            <ac:spMk id="2" creationId="{EB159430-4891-4F8A-A579-907C29B72F67}"/>
          </ac:spMkLst>
        </pc:spChg>
        <pc:spChg chg="mod">
          <ac:chgData name="Brodie, Colin: WCC" userId="S::cbrodie@westminster.gov.uk::93db94ad-b28e-4846-b8d2-a6bd59fcfa16" providerId="AD" clId="Web-{96E5D384-676A-3091-79F9-D50FDAF255CD}" dt="2021-05-20T15:32:49.468" v="44" actId="14100"/>
          <ac:spMkLst>
            <pc:docMk/>
            <pc:sldMk cId="1286535668" sldId="381"/>
            <ac:spMk id="3" creationId="{AE9824AD-B8AC-4398-B346-66C7E9DD6A00}"/>
          </ac:spMkLst>
        </pc:spChg>
        <pc:spChg chg="del mod">
          <ac:chgData name="Brodie, Colin: WCC" userId="S::cbrodie@westminster.gov.uk::93db94ad-b28e-4846-b8d2-a6bd59fcfa16" providerId="AD" clId="Web-{96E5D384-676A-3091-79F9-D50FDAF255CD}" dt="2021-05-20T15:32:46.311" v="43"/>
          <ac:spMkLst>
            <pc:docMk/>
            <pc:sldMk cId="1286535668" sldId="381"/>
            <ac:spMk id="6" creationId="{7E55CF73-93FB-41B8-B7A8-6143410FEEE8}"/>
          </ac:spMkLst>
        </pc:spChg>
        <pc:spChg chg="add del mod">
          <ac:chgData name="Brodie, Colin: WCC" userId="S::cbrodie@westminster.gov.uk::93db94ad-b28e-4846-b8d2-a6bd59fcfa16" providerId="AD" clId="Web-{96E5D384-676A-3091-79F9-D50FDAF255CD}" dt="2021-05-20T15:33:06.500" v="46"/>
          <ac:spMkLst>
            <pc:docMk/>
            <pc:sldMk cId="1286535668" sldId="381"/>
            <ac:spMk id="8" creationId="{E16E9F7F-4249-4DF4-A9E5-94855F023E3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7DDFC6-9F9F-46A1-8DFF-6D08C98F96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9DE7D30-CEAF-4B26-BC36-99FA8AE5A1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71C89FB-662D-49A4-95C5-07D1123DF76C}" type="datetimeFigureOut">
              <a:rPr lang="en-GB" smtClean="0"/>
              <a:t>25/05/2021</a:t>
            </a:fld>
            <a:endParaRPr lang="en-GB"/>
          </a:p>
        </p:txBody>
      </p:sp>
      <p:sp>
        <p:nvSpPr>
          <p:cNvPr id="4" name="Footer Placeholder 3">
            <a:extLst>
              <a:ext uri="{FF2B5EF4-FFF2-40B4-BE49-F238E27FC236}">
                <a16:creationId xmlns:a16="http://schemas.microsoft.com/office/drawing/2014/main" id="{E160CB7F-2A3D-4E06-A6CF-B5687B1D6C4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1458E9A-F5D4-4C8C-B4DA-8B957790E87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C359A0-9DD2-448C-AD5E-239405815A95}" type="slidenum">
              <a:rPr lang="en-GB" smtClean="0"/>
              <a:t>‹#›</a:t>
            </a:fld>
            <a:endParaRPr lang="en-GB"/>
          </a:p>
        </p:txBody>
      </p:sp>
    </p:spTree>
    <p:extLst>
      <p:ext uri="{BB962C8B-B14F-4D97-AF65-F5344CB8AC3E}">
        <p14:creationId xmlns:p14="http://schemas.microsoft.com/office/powerpoint/2010/main" val="286288003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12C6DF-3C81-48AA-B9ED-D3D16EFB4742}" type="datetimeFigureOut">
              <a:rPr lang="en-GB" smtClean="0"/>
              <a:t>25/05/2021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257BFD-C32A-4573-933B-7DFB34B8774B}" type="slidenum">
              <a:rPr lang="en-GB" smtClean="0"/>
              <a:t>‹#›</a:t>
            </a:fld>
            <a:endParaRPr lang="en-GB"/>
          </a:p>
        </p:txBody>
      </p:sp>
    </p:spTree>
    <p:extLst>
      <p:ext uri="{BB962C8B-B14F-4D97-AF65-F5344CB8AC3E}">
        <p14:creationId xmlns:p14="http://schemas.microsoft.com/office/powerpoint/2010/main" val="171660436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just">
              <a:buFont typeface="Arial" panose="020B0604020202020204" pitchFamily="34" charset="0"/>
              <a:buChar char="•"/>
            </a:pPr>
            <a:r>
              <a:rPr lang="en-GB" dirty="0">
                <a:highlight>
                  <a:srgbClr val="FFFF00"/>
                </a:highlight>
                <a:cs typeface="Arial"/>
              </a:rPr>
              <a:t>Flag deficit/needs focussed but also a lot that is positive – including the role of VCS </a:t>
            </a:r>
          </a:p>
          <a:p>
            <a:pPr marL="285750" indent="-285750" algn="just">
              <a:buFont typeface="Arial" panose="020B0604020202020204" pitchFamily="34" charset="0"/>
              <a:buChar char="•"/>
            </a:pPr>
            <a:r>
              <a:rPr lang="en-GB" dirty="0">
                <a:highlight>
                  <a:srgbClr val="FFFF00"/>
                </a:highlight>
                <a:cs typeface="Arial"/>
              </a:rPr>
              <a:t>North Westminster – Church St, harrow Rd, etc</a:t>
            </a:r>
          </a:p>
          <a:p>
            <a:pPr marL="285750" indent="-285750" algn="just">
              <a:buFont typeface="Arial" panose="020B0604020202020204" pitchFamily="34" charset="0"/>
              <a:buChar char="•"/>
            </a:pPr>
            <a:r>
              <a:rPr lang="en-GB" dirty="0">
                <a:highlight>
                  <a:srgbClr val="FFFF00"/>
                </a:highlight>
                <a:cs typeface="Arial"/>
              </a:rPr>
              <a:t>Continue to monitor the impact of COVID-19 </a:t>
            </a:r>
          </a:p>
          <a:p>
            <a:endParaRPr lang="en-GB" dirty="0"/>
          </a:p>
        </p:txBody>
      </p:sp>
    </p:spTree>
    <p:extLst>
      <p:ext uri="{BB962C8B-B14F-4D97-AF65-F5344CB8AC3E}">
        <p14:creationId xmlns:p14="http://schemas.microsoft.com/office/powerpoint/2010/main" val="7504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057603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599606" y="1586579"/>
            <a:ext cx="10919757" cy="1331400"/>
          </a:xfrm>
        </p:spPr>
        <p:txBody>
          <a:bodyPr anchor="b"/>
          <a:lstStyle>
            <a:lvl1pPr algn="l">
              <a:defRPr sz="4481">
                <a:solidFill>
                  <a:schemeClr val="tx2"/>
                </a:solidFill>
              </a:defRPr>
            </a:lvl1pPr>
          </a:lstStyle>
          <a:p>
            <a:r>
              <a:rPr lang="en-US"/>
              <a:t>Click to edit Master title style</a:t>
            </a:r>
            <a:endParaRPr lang="en-GB"/>
          </a:p>
        </p:txBody>
      </p:sp>
      <p:sp>
        <p:nvSpPr>
          <p:cNvPr id="3" name="Subtitle 2"/>
          <p:cNvSpPr>
            <a:spLocks noGrp="1"/>
          </p:cNvSpPr>
          <p:nvPr>
            <p:ph type="subTitle" idx="1"/>
          </p:nvPr>
        </p:nvSpPr>
        <p:spPr>
          <a:xfrm>
            <a:off x="599607" y="3067386"/>
            <a:ext cx="10919756" cy="1655762"/>
          </a:xfrm>
        </p:spPr>
        <p:txBody>
          <a:bodyPr>
            <a:normAutofit/>
          </a:bodyPr>
          <a:lstStyle>
            <a:lvl1pPr marL="0" indent="0" algn="l">
              <a:lnSpc>
                <a:spcPct val="100000"/>
              </a:lnSpc>
              <a:buNone/>
              <a:defRPr sz="2253">
                <a:solidFill>
                  <a:schemeClr val="tx2"/>
                </a:solidFill>
              </a:defRPr>
            </a:lvl1pPr>
            <a:lvl2pPr marL="341444" indent="0" algn="ctr">
              <a:buNone/>
              <a:defRPr sz="1494"/>
            </a:lvl2pPr>
            <a:lvl3pPr marL="682890" indent="0" algn="ctr">
              <a:buNone/>
              <a:defRPr sz="1345"/>
            </a:lvl3pPr>
            <a:lvl4pPr marL="1024334" indent="0" algn="ctr">
              <a:buNone/>
              <a:defRPr sz="1195"/>
            </a:lvl4pPr>
            <a:lvl5pPr marL="1365779" indent="0" algn="ctr">
              <a:buNone/>
              <a:defRPr sz="1195"/>
            </a:lvl5pPr>
            <a:lvl6pPr marL="1707223" indent="0" algn="ctr">
              <a:buNone/>
              <a:defRPr sz="1195"/>
            </a:lvl6pPr>
            <a:lvl7pPr marL="2048669" indent="0" algn="ctr">
              <a:buNone/>
              <a:defRPr sz="1195"/>
            </a:lvl7pPr>
            <a:lvl8pPr marL="2390113" indent="0" algn="ctr">
              <a:buNone/>
              <a:defRPr sz="1195"/>
            </a:lvl8pPr>
            <a:lvl9pPr marL="2731557" indent="0" algn="ctr">
              <a:buNone/>
              <a:defRPr sz="1195"/>
            </a:lvl9pPr>
          </a:lstStyle>
          <a:p>
            <a:r>
              <a:rPr lang="en-US"/>
              <a:t>Click to edit Master subtitle style</a:t>
            </a:r>
            <a:endParaRPr lang="en-GB"/>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339846"/>
            <a:ext cx="12192000" cy="3518154"/>
          </a:xfrm>
          <a:prstGeom prst="rect">
            <a:avLst/>
          </a:prstGeom>
        </p:spPr>
      </p:pic>
      <p:pic>
        <p:nvPicPr>
          <p:cNvPr id="10" name="Picture 9"/>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324590" y="5782199"/>
            <a:ext cx="2266230" cy="628071"/>
          </a:xfrm>
          <a:prstGeom prst="rect">
            <a:avLst/>
          </a:prstGeom>
        </p:spPr>
      </p:pic>
      <p:sp>
        <p:nvSpPr>
          <p:cNvPr id="11" name="Rectangle 10"/>
          <p:cNvSpPr/>
          <p:nvPr userDrawn="1"/>
        </p:nvSpPr>
        <p:spPr>
          <a:xfrm>
            <a:off x="599605" y="5782199"/>
            <a:ext cx="1625857" cy="269754"/>
          </a:xfrm>
          <a:prstGeom prst="rect">
            <a:avLst/>
          </a:prstGeom>
        </p:spPr>
        <p:txBody>
          <a:bodyPr wrap="square" lIns="0" tIns="0" rIns="0" bIns="0">
            <a:spAutoFit/>
          </a:bodyPr>
          <a:lstStyle/>
          <a:p>
            <a:pPr>
              <a:lnSpc>
                <a:spcPts val="1077"/>
              </a:lnSpc>
            </a:pPr>
            <a:r>
              <a:rPr lang="en-GB" sz="784" b="1">
                <a:solidFill>
                  <a:schemeClr val="bg1"/>
                </a:solidFill>
              </a:rPr>
              <a:t>Westminster City Council</a:t>
            </a:r>
          </a:p>
          <a:p>
            <a:pPr>
              <a:lnSpc>
                <a:spcPts val="1077"/>
              </a:lnSpc>
            </a:pPr>
            <a:r>
              <a:rPr lang="en-GB" sz="784">
                <a:solidFill>
                  <a:schemeClr val="bg1"/>
                </a:solidFill>
              </a:rPr>
              <a:t>westminster.gov.uk</a:t>
            </a:r>
          </a:p>
        </p:txBody>
      </p:sp>
    </p:spTree>
    <p:extLst>
      <p:ext uri="{BB962C8B-B14F-4D97-AF65-F5344CB8AC3E}">
        <p14:creationId xmlns:p14="http://schemas.microsoft.com/office/powerpoint/2010/main" val="293778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Insert, Header &amp; Footer, Date</a:t>
            </a:r>
            <a:endParaRPr lang="en-GB"/>
          </a:p>
        </p:txBody>
      </p:sp>
      <p:sp>
        <p:nvSpPr>
          <p:cNvPr id="8" name="Footer Placeholder 7"/>
          <p:cNvSpPr>
            <a:spLocks noGrp="1"/>
          </p:cNvSpPr>
          <p:nvPr>
            <p:ph type="ftr" sz="quarter" idx="11"/>
          </p:nvPr>
        </p:nvSpPr>
        <p:spPr/>
        <p:txBody>
          <a:bodyPr/>
          <a:lstStyle/>
          <a:p>
            <a:r>
              <a:rPr lang="en-GB"/>
              <a:t>Insert, Header &amp; Footer, Footer</a:t>
            </a:r>
          </a:p>
        </p:txBody>
      </p:sp>
      <p:sp>
        <p:nvSpPr>
          <p:cNvPr id="10" name="Text Placeholder 9"/>
          <p:cNvSpPr>
            <a:spLocks noGrp="1"/>
          </p:cNvSpPr>
          <p:nvPr>
            <p:ph type="body" sz="quarter" idx="12"/>
          </p:nvPr>
        </p:nvSpPr>
        <p:spPr>
          <a:xfrm>
            <a:off x="599606" y="2394552"/>
            <a:ext cx="11000475" cy="447768"/>
          </a:xfrm>
        </p:spPr>
        <p:txBody>
          <a:bodyPr>
            <a:normAutofit/>
          </a:bodyPr>
          <a:lstStyle>
            <a:lvl1pPr marL="0" indent="0">
              <a:lnSpc>
                <a:spcPct val="100000"/>
              </a:lnSpc>
              <a:buNone/>
              <a:defRPr sz="2938" b="1">
                <a:latin typeface="+mj-lt"/>
              </a:defRPr>
            </a:lvl1pPr>
          </a:lstStyle>
          <a:p>
            <a:pPr lvl="0"/>
            <a:r>
              <a:rPr lang="en-US"/>
              <a:t>Edit Master text styles</a:t>
            </a:r>
          </a:p>
        </p:txBody>
      </p:sp>
    </p:spTree>
    <p:extLst>
      <p:ext uri="{BB962C8B-B14F-4D97-AF65-F5344CB8AC3E}">
        <p14:creationId xmlns:p14="http://schemas.microsoft.com/office/powerpoint/2010/main" val="1779648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99606" y="2893266"/>
            <a:ext cx="5523298" cy="3335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95869" y="2893266"/>
            <a:ext cx="5304212" cy="3335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p:cNvSpPr>
            <a:spLocks noGrp="1"/>
          </p:cNvSpPr>
          <p:nvPr>
            <p:ph type="dt" sz="half" idx="10"/>
          </p:nvPr>
        </p:nvSpPr>
        <p:spPr/>
        <p:txBody>
          <a:bodyPr/>
          <a:lstStyle/>
          <a:p>
            <a:r>
              <a:rPr lang="en-US"/>
              <a:t>Insert, Header &amp; Footer, Date</a:t>
            </a:r>
            <a:endParaRPr lang="en-GB"/>
          </a:p>
        </p:txBody>
      </p:sp>
      <p:sp>
        <p:nvSpPr>
          <p:cNvPr id="9" name="Footer Placeholder 8"/>
          <p:cNvSpPr>
            <a:spLocks noGrp="1"/>
          </p:cNvSpPr>
          <p:nvPr>
            <p:ph type="ftr" sz="quarter" idx="11"/>
          </p:nvPr>
        </p:nvSpPr>
        <p:spPr/>
        <p:txBody>
          <a:bodyPr/>
          <a:lstStyle/>
          <a:p>
            <a:r>
              <a:rPr lang="en-GB"/>
              <a:t>Insert, Header &amp; Footer, Footer</a:t>
            </a:r>
          </a:p>
        </p:txBody>
      </p:sp>
      <p:sp>
        <p:nvSpPr>
          <p:cNvPr id="10" name="Text Placeholder 9"/>
          <p:cNvSpPr>
            <a:spLocks noGrp="1"/>
          </p:cNvSpPr>
          <p:nvPr>
            <p:ph type="body" sz="quarter" idx="12"/>
          </p:nvPr>
        </p:nvSpPr>
        <p:spPr>
          <a:xfrm>
            <a:off x="599606" y="2394552"/>
            <a:ext cx="11000475" cy="447768"/>
          </a:xfrm>
        </p:spPr>
        <p:txBody>
          <a:bodyPr>
            <a:normAutofit/>
          </a:bodyPr>
          <a:lstStyle>
            <a:lvl1pPr marL="0" indent="0">
              <a:lnSpc>
                <a:spcPct val="100000"/>
              </a:lnSpc>
              <a:buNone/>
              <a:defRPr sz="2938" b="1">
                <a:latin typeface="+mj-lt"/>
              </a:defRPr>
            </a:lvl1pPr>
          </a:lstStyle>
          <a:p>
            <a:pPr lvl="0"/>
            <a:r>
              <a:rPr lang="en-US"/>
              <a:t>Edit Master text styles</a:t>
            </a:r>
          </a:p>
        </p:txBody>
      </p:sp>
    </p:spTree>
    <p:extLst>
      <p:ext uri="{BB962C8B-B14F-4D97-AF65-F5344CB8AC3E}">
        <p14:creationId xmlns:p14="http://schemas.microsoft.com/office/powerpoint/2010/main" val="2376137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5"/>
          <p:cNvSpPr>
            <a:spLocks noGrp="1"/>
          </p:cNvSpPr>
          <p:nvPr>
            <p:ph type="dt" sz="half" idx="10"/>
          </p:nvPr>
        </p:nvSpPr>
        <p:spPr/>
        <p:txBody>
          <a:bodyPr/>
          <a:lstStyle/>
          <a:p>
            <a:r>
              <a:rPr lang="en-US"/>
              <a:t>Insert, Header &amp; Footer, Date</a:t>
            </a:r>
            <a:endParaRPr lang="en-GB"/>
          </a:p>
        </p:txBody>
      </p:sp>
      <p:sp>
        <p:nvSpPr>
          <p:cNvPr id="7" name="Footer Placeholder 6"/>
          <p:cNvSpPr>
            <a:spLocks noGrp="1"/>
          </p:cNvSpPr>
          <p:nvPr>
            <p:ph type="ftr" sz="quarter" idx="11"/>
          </p:nvPr>
        </p:nvSpPr>
        <p:spPr/>
        <p:txBody>
          <a:bodyPr/>
          <a:lstStyle/>
          <a:p>
            <a:r>
              <a:rPr lang="en-GB"/>
              <a:t>Insert, Header &amp; Footer, Footer</a:t>
            </a:r>
          </a:p>
        </p:txBody>
      </p:sp>
    </p:spTree>
    <p:extLst>
      <p:ext uri="{BB962C8B-B14F-4D97-AF65-F5344CB8AC3E}">
        <p14:creationId xmlns:p14="http://schemas.microsoft.com/office/powerpoint/2010/main" val="141505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Insert, Header &amp; Footer, Date</a:t>
            </a:r>
            <a:endParaRPr lang="en-GB"/>
          </a:p>
        </p:txBody>
      </p:sp>
      <p:sp>
        <p:nvSpPr>
          <p:cNvPr id="6" name="Footer Placeholder 5"/>
          <p:cNvSpPr>
            <a:spLocks noGrp="1"/>
          </p:cNvSpPr>
          <p:nvPr>
            <p:ph type="ftr" sz="quarter" idx="11"/>
          </p:nvPr>
        </p:nvSpPr>
        <p:spPr/>
        <p:txBody>
          <a:bodyPr/>
          <a:lstStyle/>
          <a:p>
            <a:r>
              <a:rPr lang="en-GB"/>
              <a:t>Insert, Header &amp; Footer, Footer</a:t>
            </a:r>
          </a:p>
        </p:txBody>
      </p:sp>
    </p:spTree>
    <p:extLst>
      <p:ext uri="{BB962C8B-B14F-4D97-AF65-F5344CB8AC3E}">
        <p14:creationId xmlns:p14="http://schemas.microsoft.com/office/powerpoint/2010/main" val="392647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2">
    <p:spTree>
      <p:nvGrpSpPr>
        <p:cNvPr id="1" name=""/>
        <p:cNvGrpSpPr/>
        <p:nvPr/>
      </p:nvGrpSpPr>
      <p:grpSpPr>
        <a:xfrm>
          <a:off x="0" y="0"/>
          <a:ext cx="0" cy="0"/>
          <a:chOff x="0" y="0"/>
          <a:chExt cx="0" cy="0"/>
        </a:xfrm>
      </p:grpSpPr>
      <p:sp>
        <p:nvSpPr>
          <p:cNvPr id="2" name="Title 1"/>
          <p:cNvSpPr>
            <a:spLocks noGrp="1"/>
          </p:cNvSpPr>
          <p:nvPr>
            <p:ph type="ctrTitle"/>
          </p:nvPr>
        </p:nvSpPr>
        <p:spPr>
          <a:xfrm>
            <a:off x="599606" y="1586579"/>
            <a:ext cx="10919757" cy="1331400"/>
          </a:xfrm>
        </p:spPr>
        <p:txBody>
          <a:bodyPr anchor="b"/>
          <a:lstStyle>
            <a:lvl1pPr algn="l">
              <a:defRPr sz="4481">
                <a:solidFill>
                  <a:schemeClr val="tx2"/>
                </a:solidFill>
              </a:defRPr>
            </a:lvl1pPr>
          </a:lstStyle>
          <a:p>
            <a:r>
              <a:rPr lang="en-US"/>
              <a:t>Click to edit Master title style</a:t>
            </a:r>
            <a:endParaRPr lang="en-GB"/>
          </a:p>
        </p:txBody>
      </p:sp>
      <p:sp>
        <p:nvSpPr>
          <p:cNvPr id="3" name="Subtitle 2"/>
          <p:cNvSpPr>
            <a:spLocks noGrp="1"/>
          </p:cNvSpPr>
          <p:nvPr>
            <p:ph type="subTitle" idx="1"/>
          </p:nvPr>
        </p:nvSpPr>
        <p:spPr>
          <a:xfrm>
            <a:off x="599607" y="3067386"/>
            <a:ext cx="10919756" cy="1655762"/>
          </a:xfrm>
        </p:spPr>
        <p:txBody>
          <a:bodyPr>
            <a:normAutofit/>
          </a:bodyPr>
          <a:lstStyle>
            <a:lvl1pPr marL="0" indent="0" algn="l">
              <a:lnSpc>
                <a:spcPct val="100000"/>
              </a:lnSpc>
              <a:buNone/>
              <a:defRPr sz="2253">
                <a:solidFill>
                  <a:schemeClr val="tx2"/>
                </a:solidFill>
              </a:defRPr>
            </a:lvl1pPr>
            <a:lvl2pPr marL="341444" indent="0" algn="ctr">
              <a:buNone/>
              <a:defRPr sz="1494"/>
            </a:lvl2pPr>
            <a:lvl3pPr marL="682890" indent="0" algn="ctr">
              <a:buNone/>
              <a:defRPr sz="1345"/>
            </a:lvl3pPr>
            <a:lvl4pPr marL="1024334" indent="0" algn="ctr">
              <a:buNone/>
              <a:defRPr sz="1195"/>
            </a:lvl4pPr>
            <a:lvl5pPr marL="1365779" indent="0" algn="ctr">
              <a:buNone/>
              <a:defRPr sz="1195"/>
            </a:lvl5pPr>
            <a:lvl6pPr marL="1707223" indent="0" algn="ctr">
              <a:buNone/>
              <a:defRPr sz="1195"/>
            </a:lvl6pPr>
            <a:lvl7pPr marL="2048669" indent="0" algn="ctr">
              <a:buNone/>
              <a:defRPr sz="1195"/>
            </a:lvl7pPr>
            <a:lvl8pPr marL="2390113" indent="0" algn="ctr">
              <a:buNone/>
              <a:defRPr sz="1195"/>
            </a:lvl8pPr>
            <a:lvl9pPr marL="2731557" indent="0" algn="ctr">
              <a:buNone/>
              <a:defRPr sz="1195"/>
            </a:lvl9pPr>
          </a:lstStyle>
          <a:p>
            <a:r>
              <a:rPr lang="en-US"/>
              <a:t>Click to edit Master subtitle style</a:t>
            </a:r>
            <a:endParaRPr lang="en-GB"/>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339846"/>
            <a:ext cx="12192000" cy="3518154"/>
          </a:xfrm>
          <a:prstGeom prst="rect">
            <a:avLst/>
          </a:prstGeom>
        </p:spPr>
      </p:pic>
      <p:sp>
        <p:nvSpPr>
          <p:cNvPr id="11" name="Rectangle 10"/>
          <p:cNvSpPr/>
          <p:nvPr userDrawn="1"/>
        </p:nvSpPr>
        <p:spPr>
          <a:xfrm>
            <a:off x="599605" y="447768"/>
            <a:ext cx="1625857" cy="269754"/>
          </a:xfrm>
          <a:prstGeom prst="rect">
            <a:avLst/>
          </a:prstGeom>
        </p:spPr>
        <p:txBody>
          <a:bodyPr wrap="square" lIns="0" tIns="0" rIns="0" bIns="0">
            <a:spAutoFit/>
          </a:bodyPr>
          <a:lstStyle/>
          <a:p>
            <a:pPr>
              <a:lnSpc>
                <a:spcPts val="1077"/>
              </a:lnSpc>
            </a:pPr>
            <a:r>
              <a:rPr lang="en-GB" sz="784" b="1">
                <a:solidFill>
                  <a:schemeClr val="tx2"/>
                </a:solidFill>
              </a:rPr>
              <a:t>Westminster City Council</a:t>
            </a:r>
          </a:p>
          <a:p>
            <a:pPr>
              <a:lnSpc>
                <a:spcPts val="1077"/>
              </a:lnSpc>
            </a:pPr>
            <a:r>
              <a:rPr lang="en-GB" sz="784">
                <a:solidFill>
                  <a:schemeClr val="tx2"/>
                </a:solidFill>
              </a:rPr>
              <a:t>westminster.gov.uk</a:t>
            </a:r>
          </a:p>
        </p:txBody>
      </p:sp>
      <p:pic>
        <p:nvPicPr>
          <p:cNvPr id="5" name="Picture 4"/>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324590" y="447768"/>
            <a:ext cx="2266230" cy="630306"/>
          </a:xfrm>
          <a:prstGeom prst="rect">
            <a:avLst/>
          </a:prstGeom>
        </p:spPr>
      </p:pic>
    </p:spTree>
    <p:extLst>
      <p:ext uri="{BB962C8B-B14F-4D97-AF65-F5344CB8AC3E}">
        <p14:creationId xmlns:p14="http://schemas.microsoft.com/office/powerpoint/2010/main" val="201827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9606" y="1457419"/>
            <a:ext cx="11000475" cy="738369"/>
          </a:xfrm>
          <a:prstGeom prst="rect">
            <a:avLst/>
          </a:prstGeom>
        </p:spPr>
        <p:txBody>
          <a:bodyPr vert="horz" lIns="0" tIns="0" rIns="0" bIns="0" rtlCol="0" anchor="t" anchorCtr="0">
            <a:normAutofit/>
          </a:bodyPr>
          <a:lstStyle/>
          <a:p>
            <a:r>
              <a:rPr lang="en-US"/>
              <a:t>Click to edit Master title style</a:t>
            </a:r>
            <a:endParaRPr lang="en-GB"/>
          </a:p>
        </p:txBody>
      </p:sp>
      <p:sp>
        <p:nvSpPr>
          <p:cNvPr id="3" name="Text Placeholder 2"/>
          <p:cNvSpPr>
            <a:spLocks noGrp="1"/>
          </p:cNvSpPr>
          <p:nvPr>
            <p:ph type="body" idx="1"/>
          </p:nvPr>
        </p:nvSpPr>
        <p:spPr>
          <a:xfrm>
            <a:off x="599606" y="2893268"/>
            <a:ext cx="11000475" cy="333535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7341626" y="499433"/>
            <a:ext cx="2743200" cy="137504"/>
          </a:xfrm>
          <a:prstGeom prst="rect">
            <a:avLst/>
          </a:prstGeom>
        </p:spPr>
        <p:txBody>
          <a:bodyPr vert="horz" lIns="0" tIns="0" rIns="0" bIns="0" rtlCol="0" anchor="ctr"/>
          <a:lstStyle>
            <a:lvl1pPr algn="l">
              <a:defRPr sz="881">
                <a:solidFill>
                  <a:schemeClr val="tx2"/>
                </a:solidFill>
              </a:defRPr>
            </a:lvl1pPr>
          </a:lstStyle>
          <a:p>
            <a:r>
              <a:rPr lang="en-US"/>
              <a:t>Insert, Header &amp; Footer, Date</a:t>
            </a:r>
            <a:endParaRPr lang="en-GB"/>
          </a:p>
        </p:txBody>
      </p:sp>
      <p:sp>
        <p:nvSpPr>
          <p:cNvPr id="5" name="Footer Placeholder 4"/>
          <p:cNvSpPr>
            <a:spLocks noGrp="1"/>
          </p:cNvSpPr>
          <p:nvPr>
            <p:ph type="ftr" sz="quarter" idx="3"/>
          </p:nvPr>
        </p:nvSpPr>
        <p:spPr>
          <a:xfrm>
            <a:off x="3081538" y="500926"/>
            <a:ext cx="4056087" cy="365125"/>
          </a:xfrm>
          <a:prstGeom prst="rect">
            <a:avLst/>
          </a:prstGeom>
        </p:spPr>
        <p:txBody>
          <a:bodyPr vert="horz" lIns="0" tIns="0" rIns="0" bIns="0" rtlCol="0" anchor="t" anchorCtr="0"/>
          <a:lstStyle>
            <a:lvl1pPr algn="l">
              <a:lnSpc>
                <a:spcPts val="1175"/>
              </a:lnSpc>
              <a:defRPr sz="881">
                <a:solidFill>
                  <a:schemeClr val="tx2"/>
                </a:solidFill>
              </a:defRPr>
            </a:lvl1pPr>
          </a:lstStyle>
          <a:p>
            <a:r>
              <a:rPr lang="en-GB"/>
              <a:t>Insert, Header &amp; Footer, Footer</a:t>
            </a:r>
          </a:p>
        </p:txBody>
      </p:sp>
      <p:sp>
        <p:nvSpPr>
          <p:cNvPr id="7" name="TextBox 6"/>
          <p:cNvSpPr txBox="1"/>
          <p:nvPr userDrawn="1"/>
        </p:nvSpPr>
        <p:spPr>
          <a:xfrm>
            <a:off x="599607" y="499434"/>
            <a:ext cx="1368965" cy="135550"/>
          </a:xfrm>
          <a:prstGeom prst="rect">
            <a:avLst/>
          </a:prstGeom>
          <a:noFill/>
        </p:spPr>
        <p:txBody>
          <a:bodyPr wrap="none" lIns="0" tIns="0" rIns="0" bIns="0" rtlCol="0">
            <a:spAutoFit/>
          </a:bodyPr>
          <a:lstStyle/>
          <a:p>
            <a:r>
              <a:rPr lang="en-GB" sz="881" b="1">
                <a:solidFill>
                  <a:schemeClr val="tx2"/>
                </a:solidFill>
              </a:rPr>
              <a:t>Westminster City Council</a:t>
            </a:r>
          </a:p>
        </p:txBody>
      </p:sp>
      <p:cxnSp>
        <p:nvCxnSpPr>
          <p:cNvPr id="9" name="Straight Connector 8"/>
          <p:cNvCxnSpPr/>
          <p:nvPr userDrawn="1"/>
        </p:nvCxnSpPr>
        <p:spPr>
          <a:xfrm>
            <a:off x="599607" y="447768"/>
            <a:ext cx="10991213"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599607" y="1007478"/>
            <a:ext cx="10991213" cy="0"/>
          </a:xfrm>
          <a:prstGeom prst="line">
            <a:avLst/>
          </a:prstGeom>
          <a:ln w="3175"/>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10646558" y="544221"/>
            <a:ext cx="944262" cy="321830"/>
          </a:xfrm>
          <a:prstGeom prst="rect">
            <a:avLst/>
          </a:prstGeom>
        </p:spPr>
      </p:pic>
    </p:spTree>
    <p:extLst>
      <p:ext uri="{BB962C8B-B14F-4D97-AF65-F5344CB8AC3E}">
        <p14:creationId xmlns:p14="http://schemas.microsoft.com/office/powerpoint/2010/main" val="803916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p:txStyles>
    <p:titleStyle>
      <a:lvl1pPr algn="l" defTabSz="682890" rtl="0" eaLnBrk="1" latinLnBrk="0" hangingPunct="1">
        <a:lnSpc>
          <a:spcPct val="100000"/>
        </a:lnSpc>
        <a:spcBef>
          <a:spcPct val="0"/>
        </a:spcBef>
        <a:buNone/>
        <a:defRPr sz="4505" b="1" kern="1200">
          <a:solidFill>
            <a:schemeClr val="tx1"/>
          </a:solidFill>
          <a:latin typeface="+mj-lt"/>
          <a:ea typeface="+mj-ea"/>
          <a:cs typeface="+mj-cs"/>
        </a:defRPr>
      </a:lvl1pPr>
    </p:titleStyle>
    <p:bodyStyle>
      <a:lvl1pPr marL="170722" indent="-170722" algn="l" defTabSz="682890" rtl="0" eaLnBrk="1" latinLnBrk="0" hangingPunct="1">
        <a:lnSpc>
          <a:spcPts val="2253"/>
        </a:lnSpc>
        <a:spcBef>
          <a:spcPts val="0"/>
        </a:spcBef>
        <a:buFont typeface="Arial" panose="020B0604020202020204" pitchFamily="34" charset="0"/>
        <a:buChar char="•"/>
        <a:defRPr sz="1763" kern="1200">
          <a:solidFill>
            <a:schemeClr val="tx1"/>
          </a:solidFill>
          <a:latin typeface="+mn-lt"/>
          <a:ea typeface="+mn-ea"/>
          <a:cs typeface="+mn-cs"/>
        </a:defRPr>
      </a:lvl1pPr>
      <a:lvl2pPr marL="512167" indent="-170722" algn="l" defTabSz="682890" rtl="0" eaLnBrk="1" latinLnBrk="0" hangingPunct="1">
        <a:lnSpc>
          <a:spcPts val="2253"/>
        </a:lnSpc>
        <a:spcBef>
          <a:spcPts val="0"/>
        </a:spcBef>
        <a:buFont typeface="Arial" panose="020B0604020202020204" pitchFamily="34" charset="0"/>
        <a:buChar char="•"/>
        <a:defRPr sz="1763" kern="1200">
          <a:solidFill>
            <a:schemeClr val="tx1"/>
          </a:solidFill>
          <a:latin typeface="+mn-lt"/>
          <a:ea typeface="+mn-ea"/>
          <a:cs typeface="+mn-cs"/>
        </a:defRPr>
      </a:lvl2pPr>
      <a:lvl3pPr marL="853612" indent="-170722" algn="l" defTabSz="682890" rtl="0" eaLnBrk="1" latinLnBrk="0" hangingPunct="1">
        <a:lnSpc>
          <a:spcPts val="2253"/>
        </a:lnSpc>
        <a:spcBef>
          <a:spcPts val="0"/>
        </a:spcBef>
        <a:buFont typeface="Arial" panose="020B0604020202020204" pitchFamily="34" charset="0"/>
        <a:buChar char="•"/>
        <a:defRPr sz="1763" kern="1200">
          <a:solidFill>
            <a:schemeClr val="tx1"/>
          </a:solidFill>
          <a:latin typeface="+mn-lt"/>
          <a:ea typeface="+mn-ea"/>
          <a:cs typeface="+mn-cs"/>
        </a:defRPr>
      </a:lvl3pPr>
      <a:lvl4pPr marL="1195057" indent="-170722" algn="l" defTabSz="682890" rtl="0" eaLnBrk="1" latinLnBrk="0" hangingPunct="1">
        <a:lnSpc>
          <a:spcPts val="2253"/>
        </a:lnSpc>
        <a:spcBef>
          <a:spcPts val="0"/>
        </a:spcBef>
        <a:buFont typeface="Arial" panose="020B0604020202020204" pitchFamily="34" charset="0"/>
        <a:buChar char="•"/>
        <a:defRPr sz="1763" kern="1200">
          <a:solidFill>
            <a:schemeClr val="tx1"/>
          </a:solidFill>
          <a:latin typeface="+mn-lt"/>
          <a:ea typeface="+mn-ea"/>
          <a:cs typeface="+mn-cs"/>
        </a:defRPr>
      </a:lvl4pPr>
      <a:lvl5pPr marL="1536501" indent="-170722" algn="l" defTabSz="682890" rtl="0" eaLnBrk="1" latinLnBrk="0" hangingPunct="1">
        <a:lnSpc>
          <a:spcPts val="2253"/>
        </a:lnSpc>
        <a:spcBef>
          <a:spcPts val="0"/>
        </a:spcBef>
        <a:buFont typeface="Arial" panose="020B0604020202020204" pitchFamily="34" charset="0"/>
        <a:buChar char="•"/>
        <a:defRPr sz="1763" kern="1200">
          <a:solidFill>
            <a:schemeClr val="tx1"/>
          </a:solidFill>
          <a:latin typeface="+mn-lt"/>
          <a:ea typeface="+mn-ea"/>
          <a:cs typeface="+mn-cs"/>
        </a:defRPr>
      </a:lvl5pPr>
      <a:lvl6pPr marL="1877946" indent="-170722" algn="l" defTabSz="682890" rtl="0" eaLnBrk="1" latinLnBrk="0" hangingPunct="1">
        <a:lnSpc>
          <a:spcPct val="90000"/>
        </a:lnSpc>
        <a:spcBef>
          <a:spcPts val="373"/>
        </a:spcBef>
        <a:buFont typeface="Arial" panose="020B0604020202020204" pitchFamily="34" charset="0"/>
        <a:buChar char="•"/>
        <a:defRPr sz="1345" kern="1200">
          <a:solidFill>
            <a:schemeClr val="tx1"/>
          </a:solidFill>
          <a:latin typeface="+mn-lt"/>
          <a:ea typeface="+mn-ea"/>
          <a:cs typeface="+mn-cs"/>
        </a:defRPr>
      </a:lvl6pPr>
      <a:lvl7pPr marL="2219391" indent="-170722" algn="l" defTabSz="682890" rtl="0" eaLnBrk="1" latinLnBrk="0" hangingPunct="1">
        <a:lnSpc>
          <a:spcPct val="90000"/>
        </a:lnSpc>
        <a:spcBef>
          <a:spcPts val="373"/>
        </a:spcBef>
        <a:buFont typeface="Arial" panose="020B0604020202020204" pitchFamily="34" charset="0"/>
        <a:buChar char="•"/>
        <a:defRPr sz="1345" kern="1200">
          <a:solidFill>
            <a:schemeClr val="tx1"/>
          </a:solidFill>
          <a:latin typeface="+mn-lt"/>
          <a:ea typeface="+mn-ea"/>
          <a:cs typeface="+mn-cs"/>
        </a:defRPr>
      </a:lvl7pPr>
      <a:lvl8pPr marL="2560835" indent="-170722" algn="l" defTabSz="682890" rtl="0" eaLnBrk="1" latinLnBrk="0" hangingPunct="1">
        <a:lnSpc>
          <a:spcPct val="90000"/>
        </a:lnSpc>
        <a:spcBef>
          <a:spcPts val="373"/>
        </a:spcBef>
        <a:buFont typeface="Arial" panose="020B0604020202020204" pitchFamily="34" charset="0"/>
        <a:buChar char="•"/>
        <a:defRPr sz="1345" kern="1200">
          <a:solidFill>
            <a:schemeClr val="tx1"/>
          </a:solidFill>
          <a:latin typeface="+mn-lt"/>
          <a:ea typeface="+mn-ea"/>
          <a:cs typeface="+mn-cs"/>
        </a:defRPr>
      </a:lvl8pPr>
      <a:lvl9pPr marL="2902281" indent="-170722" algn="l" defTabSz="682890" rtl="0" eaLnBrk="1" latinLnBrk="0" hangingPunct="1">
        <a:lnSpc>
          <a:spcPct val="90000"/>
        </a:lnSpc>
        <a:spcBef>
          <a:spcPts val="373"/>
        </a:spcBef>
        <a:buFont typeface="Arial" panose="020B0604020202020204" pitchFamily="34" charset="0"/>
        <a:buChar char="•"/>
        <a:defRPr sz="1345" kern="1200">
          <a:solidFill>
            <a:schemeClr val="tx1"/>
          </a:solidFill>
          <a:latin typeface="+mn-lt"/>
          <a:ea typeface="+mn-ea"/>
          <a:cs typeface="+mn-cs"/>
        </a:defRPr>
      </a:lvl9pPr>
    </p:bodyStyle>
    <p:otherStyle>
      <a:defPPr>
        <a:defRPr lang="en-US"/>
      </a:defPPr>
      <a:lvl1pPr marL="0" algn="l" defTabSz="682890" rtl="0" eaLnBrk="1" latinLnBrk="0" hangingPunct="1">
        <a:defRPr sz="1345" kern="1200">
          <a:solidFill>
            <a:schemeClr val="tx1"/>
          </a:solidFill>
          <a:latin typeface="+mn-lt"/>
          <a:ea typeface="+mn-ea"/>
          <a:cs typeface="+mn-cs"/>
        </a:defRPr>
      </a:lvl1pPr>
      <a:lvl2pPr marL="341444" algn="l" defTabSz="682890" rtl="0" eaLnBrk="1" latinLnBrk="0" hangingPunct="1">
        <a:defRPr sz="1345" kern="1200">
          <a:solidFill>
            <a:schemeClr val="tx1"/>
          </a:solidFill>
          <a:latin typeface="+mn-lt"/>
          <a:ea typeface="+mn-ea"/>
          <a:cs typeface="+mn-cs"/>
        </a:defRPr>
      </a:lvl2pPr>
      <a:lvl3pPr marL="682890" algn="l" defTabSz="682890" rtl="0" eaLnBrk="1" latinLnBrk="0" hangingPunct="1">
        <a:defRPr sz="1345" kern="1200">
          <a:solidFill>
            <a:schemeClr val="tx1"/>
          </a:solidFill>
          <a:latin typeface="+mn-lt"/>
          <a:ea typeface="+mn-ea"/>
          <a:cs typeface="+mn-cs"/>
        </a:defRPr>
      </a:lvl3pPr>
      <a:lvl4pPr marL="1024334" algn="l" defTabSz="682890" rtl="0" eaLnBrk="1" latinLnBrk="0" hangingPunct="1">
        <a:defRPr sz="1345" kern="1200">
          <a:solidFill>
            <a:schemeClr val="tx1"/>
          </a:solidFill>
          <a:latin typeface="+mn-lt"/>
          <a:ea typeface="+mn-ea"/>
          <a:cs typeface="+mn-cs"/>
        </a:defRPr>
      </a:lvl4pPr>
      <a:lvl5pPr marL="1365779" algn="l" defTabSz="682890" rtl="0" eaLnBrk="1" latinLnBrk="0" hangingPunct="1">
        <a:defRPr sz="1345" kern="1200">
          <a:solidFill>
            <a:schemeClr val="tx1"/>
          </a:solidFill>
          <a:latin typeface="+mn-lt"/>
          <a:ea typeface="+mn-ea"/>
          <a:cs typeface="+mn-cs"/>
        </a:defRPr>
      </a:lvl5pPr>
      <a:lvl6pPr marL="1707223" algn="l" defTabSz="682890" rtl="0" eaLnBrk="1" latinLnBrk="0" hangingPunct="1">
        <a:defRPr sz="1345" kern="1200">
          <a:solidFill>
            <a:schemeClr val="tx1"/>
          </a:solidFill>
          <a:latin typeface="+mn-lt"/>
          <a:ea typeface="+mn-ea"/>
          <a:cs typeface="+mn-cs"/>
        </a:defRPr>
      </a:lvl6pPr>
      <a:lvl7pPr marL="2048669" algn="l" defTabSz="682890" rtl="0" eaLnBrk="1" latinLnBrk="0" hangingPunct="1">
        <a:defRPr sz="1345" kern="1200">
          <a:solidFill>
            <a:schemeClr val="tx1"/>
          </a:solidFill>
          <a:latin typeface="+mn-lt"/>
          <a:ea typeface="+mn-ea"/>
          <a:cs typeface="+mn-cs"/>
        </a:defRPr>
      </a:lvl7pPr>
      <a:lvl8pPr marL="2390113" algn="l" defTabSz="682890" rtl="0" eaLnBrk="1" latinLnBrk="0" hangingPunct="1">
        <a:defRPr sz="1345" kern="1200">
          <a:solidFill>
            <a:schemeClr val="tx1"/>
          </a:solidFill>
          <a:latin typeface="+mn-lt"/>
          <a:ea typeface="+mn-ea"/>
          <a:cs typeface="+mn-cs"/>
        </a:defRPr>
      </a:lvl8pPr>
      <a:lvl9pPr marL="2731557" algn="l" defTabSz="682890" rtl="0" eaLnBrk="1" latinLnBrk="0" hangingPunct="1">
        <a:defRPr sz="134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brodie@westminster.gov.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cbrodie@westminster.gov.uk"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DB0D-F4DA-41D5-BDA8-3AC813EF4301}"/>
              </a:ext>
            </a:extLst>
          </p:cNvPr>
          <p:cNvSpPr>
            <a:spLocks noGrp="1"/>
          </p:cNvSpPr>
          <p:nvPr>
            <p:ph type="ctrTitle"/>
          </p:nvPr>
        </p:nvSpPr>
        <p:spPr>
          <a:xfrm>
            <a:off x="599606" y="1549552"/>
            <a:ext cx="10919757" cy="859112"/>
          </a:xfrm>
        </p:spPr>
        <p:txBody>
          <a:bodyPr>
            <a:noAutofit/>
          </a:bodyPr>
          <a:lstStyle/>
          <a:p>
            <a:r>
              <a:rPr lang="en-GB" b="0" dirty="0"/>
              <a:t>COVID-19 </a:t>
            </a:r>
            <a:r>
              <a:rPr lang="en-US" b="0" dirty="0"/>
              <a:t>​</a:t>
            </a:r>
            <a:r>
              <a:rPr lang="en-GB" b="0" dirty="0"/>
              <a:t>impact on Westminster</a:t>
            </a:r>
            <a:endParaRPr lang="en-GB" sz="3200" b="0" dirty="0"/>
          </a:p>
        </p:txBody>
      </p:sp>
      <p:sp>
        <p:nvSpPr>
          <p:cNvPr id="5" name="Subtitle 4">
            <a:extLst>
              <a:ext uri="{FF2B5EF4-FFF2-40B4-BE49-F238E27FC236}">
                <a16:creationId xmlns:a16="http://schemas.microsoft.com/office/drawing/2014/main" id="{15CD9F8B-442C-4ABD-96AB-8F90106FCDA4}"/>
              </a:ext>
            </a:extLst>
          </p:cNvPr>
          <p:cNvSpPr>
            <a:spLocks noGrp="1"/>
          </p:cNvSpPr>
          <p:nvPr>
            <p:ph type="subTitle" idx="1"/>
          </p:nvPr>
        </p:nvSpPr>
        <p:spPr>
          <a:xfrm>
            <a:off x="532089" y="2661903"/>
            <a:ext cx="10919756" cy="2539773"/>
          </a:xfrm>
        </p:spPr>
        <p:txBody>
          <a:bodyPr vert="horz" lIns="0" tIns="0" rIns="0" bIns="0" rtlCol="0" anchor="t">
            <a:normAutofit/>
          </a:bodyPr>
          <a:lstStyle/>
          <a:p>
            <a:r>
              <a:rPr lang="en-GB" dirty="0"/>
              <a:t>	</a:t>
            </a:r>
          </a:p>
          <a:p>
            <a:endParaRPr lang="en-GB" dirty="0"/>
          </a:p>
          <a:p>
            <a:r>
              <a:rPr lang="en-GB" dirty="0"/>
              <a:t>Health and Wellbeing Network Meeting</a:t>
            </a:r>
          </a:p>
          <a:p>
            <a:r>
              <a:rPr lang="en-GB" dirty="0"/>
              <a:t>Tuesday 25 May 2021</a:t>
            </a:r>
          </a:p>
          <a:p>
            <a:endParaRPr lang="en-GB" dirty="0"/>
          </a:p>
          <a:p>
            <a:r>
              <a:rPr lang="en-GB" dirty="0"/>
              <a:t>Colin Brodie, Public Health Knowledge Manager</a:t>
            </a:r>
          </a:p>
          <a:p>
            <a:r>
              <a:rPr lang="en-GB" dirty="0">
                <a:hlinkClick r:id="rId2"/>
              </a:rPr>
              <a:t>cbrodie@westminster.gov.uk</a:t>
            </a:r>
            <a:r>
              <a:rPr lang="en-GB" dirty="0"/>
              <a:t> </a:t>
            </a:r>
          </a:p>
        </p:txBody>
      </p:sp>
    </p:spTree>
    <p:extLst>
      <p:ext uri="{BB962C8B-B14F-4D97-AF65-F5344CB8AC3E}">
        <p14:creationId xmlns:p14="http://schemas.microsoft.com/office/powerpoint/2010/main" val="1564327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A27A3-39F5-47C1-8884-94A5EC2CCC57}"/>
              </a:ext>
            </a:extLst>
          </p:cNvPr>
          <p:cNvSpPr>
            <a:spLocks noGrp="1"/>
          </p:cNvSpPr>
          <p:nvPr>
            <p:ph type="title"/>
          </p:nvPr>
        </p:nvSpPr>
        <p:spPr>
          <a:xfrm>
            <a:off x="595762" y="2985069"/>
            <a:ext cx="11000475" cy="738369"/>
          </a:xfrm>
        </p:spPr>
        <p:txBody>
          <a:bodyPr>
            <a:normAutofit fontScale="90000"/>
          </a:bodyPr>
          <a:lstStyle/>
          <a:p>
            <a:pPr algn="ctr"/>
            <a:r>
              <a:rPr lang="en-GB" dirty="0"/>
              <a:t>Thank you!</a:t>
            </a:r>
            <a:br>
              <a:rPr lang="en-GB" dirty="0"/>
            </a:br>
            <a:br>
              <a:rPr lang="en-GB" dirty="0"/>
            </a:br>
            <a:br>
              <a:rPr lang="en-GB" dirty="0"/>
            </a:br>
            <a:br>
              <a:rPr lang="en-GB" dirty="0"/>
            </a:br>
            <a:r>
              <a:rPr lang="en-GB" sz="2000" dirty="0"/>
              <a:t>Colin Brodie</a:t>
            </a:r>
            <a:br>
              <a:rPr lang="en-GB" sz="2000" dirty="0"/>
            </a:br>
            <a:r>
              <a:rPr lang="en-GB" sz="2000" dirty="0"/>
              <a:t>Public Health Knowledge Manager</a:t>
            </a:r>
            <a:br>
              <a:rPr lang="en-GB" sz="2000" dirty="0"/>
            </a:br>
            <a:r>
              <a:rPr lang="en-GB" sz="2000" dirty="0">
                <a:hlinkClick r:id="rId2"/>
              </a:rPr>
              <a:t>cbrodie@westminster.gov.uk</a:t>
            </a:r>
            <a:r>
              <a:rPr lang="en-GB" sz="2000" dirty="0"/>
              <a:t> </a:t>
            </a:r>
          </a:p>
        </p:txBody>
      </p:sp>
      <p:sp>
        <p:nvSpPr>
          <p:cNvPr id="3" name="Date Placeholder 2">
            <a:extLst>
              <a:ext uri="{FF2B5EF4-FFF2-40B4-BE49-F238E27FC236}">
                <a16:creationId xmlns:a16="http://schemas.microsoft.com/office/drawing/2014/main" id="{C9FCFB4E-BE47-4E0E-A82D-9E90502FE828}"/>
              </a:ext>
            </a:extLst>
          </p:cNvPr>
          <p:cNvSpPr>
            <a:spLocks noGrp="1"/>
          </p:cNvSpPr>
          <p:nvPr>
            <p:ph type="dt" sz="half" idx="10"/>
          </p:nvPr>
        </p:nvSpPr>
        <p:spPr/>
        <p:txBody>
          <a:bodyPr/>
          <a:lstStyle/>
          <a:p>
            <a:r>
              <a:rPr lang="en-US"/>
              <a:t>Insert, Header &amp; Footer, Date</a:t>
            </a:r>
            <a:endParaRPr lang="en-GB"/>
          </a:p>
        </p:txBody>
      </p:sp>
      <p:sp>
        <p:nvSpPr>
          <p:cNvPr id="4" name="Footer Placeholder 3">
            <a:extLst>
              <a:ext uri="{FF2B5EF4-FFF2-40B4-BE49-F238E27FC236}">
                <a16:creationId xmlns:a16="http://schemas.microsoft.com/office/drawing/2014/main" id="{A0B3A9DF-6265-4D9B-9A9D-D6C1D0FCA4DF}"/>
              </a:ext>
            </a:extLst>
          </p:cNvPr>
          <p:cNvSpPr>
            <a:spLocks noGrp="1"/>
          </p:cNvSpPr>
          <p:nvPr>
            <p:ph type="ftr" sz="quarter" idx="11"/>
          </p:nvPr>
        </p:nvSpPr>
        <p:spPr/>
        <p:txBody>
          <a:bodyPr/>
          <a:lstStyle/>
          <a:p>
            <a:r>
              <a:rPr lang="en-GB"/>
              <a:t>Insert, Header &amp; Footer, Footer</a:t>
            </a:r>
          </a:p>
        </p:txBody>
      </p:sp>
    </p:spTree>
    <p:extLst>
      <p:ext uri="{BB962C8B-B14F-4D97-AF65-F5344CB8AC3E}">
        <p14:creationId xmlns:p14="http://schemas.microsoft.com/office/powerpoint/2010/main" val="2752336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360B60-A902-4D66-83D3-0C48DF084680}"/>
              </a:ext>
            </a:extLst>
          </p:cNvPr>
          <p:cNvSpPr>
            <a:spLocks noGrp="1"/>
          </p:cNvSpPr>
          <p:nvPr>
            <p:ph type="dt" sz="half" idx="10"/>
          </p:nvPr>
        </p:nvSpPr>
        <p:spPr/>
        <p:txBody>
          <a:bodyPr/>
          <a:lstStyle/>
          <a:p>
            <a:r>
              <a:rPr lang="en-US"/>
              <a:t>Insert, Header &amp; Footer, Date</a:t>
            </a:r>
            <a:endParaRPr lang="en-GB"/>
          </a:p>
        </p:txBody>
      </p:sp>
      <p:sp>
        <p:nvSpPr>
          <p:cNvPr id="3" name="Footer Placeholder 2">
            <a:extLst>
              <a:ext uri="{FF2B5EF4-FFF2-40B4-BE49-F238E27FC236}">
                <a16:creationId xmlns:a16="http://schemas.microsoft.com/office/drawing/2014/main" id="{370310D0-BED9-4EF9-821B-90039727FD8D}"/>
              </a:ext>
            </a:extLst>
          </p:cNvPr>
          <p:cNvSpPr>
            <a:spLocks noGrp="1"/>
          </p:cNvSpPr>
          <p:nvPr>
            <p:ph type="ftr" sz="quarter" idx="11"/>
          </p:nvPr>
        </p:nvSpPr>
        <p:spPr/>
        <p:txBody>
          <a:bodyPr/>
          <a:lstStyle/>
          <a:p>
            <a:r>
              <a:rPr lang="en-GB"/>
              <a:t>Insert, Header &amp; Footer, Footer</a:t>
            </a:r>
          </a:p>
        </p:txBody>
      </p:sp>
      <p:pic>
        <p:nvPicPr>
          <p:cNvPr id="7" name="Picture 6">
            <a:extLst>
              <a:ext uri="{FF2B5EF4-FFF2-40B4-BE49-F238E27FC236}">
                <a16:creationId xmlns:a16="http://schemas.microsoft.com/office/drawing/2014/main" id="{BF35FFA8-A284-402C-8167-9BFB08DEC926}"/>
              </a:ext>
            </a:extLst>
          </p:cNvPr>
          <p:cNvPicPr>
            <a:picLocks noChangeAspect="1"/>
          </p:cNvPicPr>
          <p:nvPr/>
        </p:nvPicPr>
        <p:blipFill>
          <a:blip r:embed="rId2"/>
          <a:stretch>
            <a:fillRect/>
          </a:stretch>
        </p:blipFill>
        <p:spPr>
          <a:xfrm>
            <a:off x="1474237" y="1489080"/>
            <a:ext cx="3519374" cy="4968528"/>
          </a:xfrm>
          <a:prstGeom prst="rect">
            <a:avLst/>
          </a:prstGeom>
        </p:spPr>
      </p:pic>
      <p:sp>
        <p:nvSpPr>
          <p:cNvPr id="8" name="Content Placeholder 6">
            <a:extLst>
              <a:ext uri="{FF2B5EF4-FFF2-40B4-BE49-F238E27FC236}">
                <a16:creationId xmlns:a16="http://schemas.microsoft.com/office/drawing/2014/main" id="{94D341D5-EA25-4AD7-9B9E-2F2F8817A2DA}"/>
              </a:ext>
            </a:extLst>
          </p:cNvPr>
          <p:cNvSpPr txBox="1">
            <a:spLocks/>
          </p:cNvSpPr>
          <p:nvPr/>
        </p:nvSpPr>
        <p:spPr>
          <a:xfrm>
            <a:off x="6095999" y="1735717"/>
            <a:ext cx="5785725" cy="4516621"/>
          </a:xfrm>
          <a:prstGeom prst="rect">
            <a:avLst/>
          </a:prstGeom>
        </p:spPr>
        <p:txBody>
          <a:bodyPr wrap="square">
            <a:spAutoFit/>
          </a:bodyPr>
          <a:lstStyle>
            <a:lvl1pPr marL="170722" indent="-170722" algn="l" defTabSz="682890" rtl="0" eaLnBrk="1" latinLnBrk="0" hangingPunct="1">
              <a:lnSpc>
                <a:spcPts val="2253"/>
              </a:lnSpc>
              <a:spcBef>
                <a:spcPts val="0"/>
              </a:spcBef>
              <a:buFont typeface="Arial" panose="020B0604020202020204" pitchFamily="34" charset="0"/>
              <a:buChar char="•"/>
              <a:defRPr sz="1763" kern="1200">
                <a:solidFill>
                  <a:schemeClr val="tx1"/>
                </a:solidFill>
                <a:latin typeface="+mn-lt"/>
                <a:ea typeface="+mn-ea"/>
                <a:cs typeface="+mn-cs"/>
              </a:defRPr>
            </a:lvl1pPr>
            <a:lvl2pPr marL="512167" indent="-170722" algn="l" defTabSz="682890" rtl="0" eaLnBrk="1" latinLnBrk="0" hangingPunct="1">
              <a:lnSpc>
                <a:spcPts val="2253"/>
              </a:lnSpc>
              <a:spcBef>
                <a:spcPts val="0"/>
              </a:spcBef>
              <a:buFont typeface="Arial" panose="020B0604020202020204" pitchFamily="34" charset="0"/>
              <a:buChar char="•"/>
              <a:defRPr sz="1763" kern="1200">
                <a:solidFill>
                  <a:schemeClr val="tx1"/>
                </a:solidFill>
                <a:latin typeface="+mn-lt"/>
                <a:ea typeface="+mn-ea"/>
                <a:cs typeface="+mn-cs"/>
              </a:defRPr>
            </a:lvl2pPr>
            <a:lvl3pPr marL="853612" indent="-170722" algn="l" defTabSz="682890" rtl="0" eaLnBrk="1" latinLnBrk="0" hangingPunct="1">
              <a:lnSpc>
                <a:spcPts val="2253"/>
              </a:lnSpc>
              <a:spcBef>
                <a:spcPts val="0"/>
              </a:spcBef>
              <a:buFont typeface="Arial" panose="020B0604020202020204" pitchFamily="34" charset="0"/>
              <a:buChar char="•"/>
              <a:defRPr sz="1763" kern="1200">
                <a:solidFill>
                  <a:schemeClr val="tx1"/>
                </a:solidFill>
                <a:latin typeface="+mn-lt"/>
                <a:ea typeface="+mn-ea"/>
                <a:cs typeface="+mn-cs"/>
              </a:defRPr>
            </a:lvl3pPr>
            <a:lvl4pPr marL="1195057" indent="-170722" algn="l" defTabSz="682890" rtl="0" eaLnBrk="1" latinLnBrk="0" hangingPunct="1">
              <a:lnSpc>
                <a:spcPts val="2253"/>
              </a:lnSpc>
              <a:spcBef>
                <a:spcPts val="0"/>
              </a:spcBef>
              <a:buFont typeface="Arial" panose="020B0604020202020204" pitchFamily="34" charset="0"/>
              <a:buChar char="•"/>
              <a:defRPr sz="1763" kern="1200">
                <a:solidFill>
                  <a:schemeClr val="tx1"/>
                </a:solidFill>
                <a:latin typeface="+mn-lt"/>
                <a:ea typeface="+mn-ea"/>
                <a:cs typeface="+mn-cs"/>
              </a:defRPr>
            </a:lvl4pPr>
            <a:lvl5pPr marL="1536501" indent="-170722" algn="l" defTabSz="682890" rtl="0" eaLnBrk="1" latinLnBrk="0" hangingPunct="1">
              <a:lnSpc>
                <a:spcPts val="2253"/>
              </a:lnSpc>
              <a:spcBef>
                <a:spcPts val="0"/>
              </a:spcBef>
              <a:buFont typeface="Arial" panose="020B0604020202020204" pitchFamily="34" charset="0"/>
              <a:buChar char="•"/>
              <a:defRPr sz="1763" kern="1200">
                <a:solidFill>
                  <a:schemeClr val="tx1"/>
                </a:solidFill>
                <a:latin typeface="+mn-lt"/>
                <a:ea typeface="+mn-ea"/>
                <a:cs typeface="+mn-cs"/>
              </a:defRPr>
            </a:lvl5pPr>
            <a:lvl6pPr marL="1877946" indent="-170722" algn="l" defTabSz="682890" rtl="0" eaLnBrk="1" latinLnBrk="0" hangingPunct="1">
              <a:lnSpc>
                <a:spcPct val="90000"/>
              </a:lnSpc>
              <a:spcBef>
                <a:spcPts val="373"/>
              </a:spcBef>
              <a:buFont typeface="Arial" panose="020B0604020202020204" pitchFamily="34" charset="0"/>
              <a:buChar char="•"/>
              <a:defRPr sz="1345" kern="1200">
                <a:solidFill>
                  <a:schemeClr val="tx1"/>
                </a:solidFill>
                <a:latin typeface="+mn-lt"/>
                <a:ea typeface="+mn-ea"/>
                <a:cs typeface="+mn-cs"/>
              </a:defRPr>
            </a:lvl6pPr>
            <a:lvl7pPr marL="2219391" indent="-170722" algn="l" defTabSz="682890" rtl="0" eaLnBrk="1" latinLnBrk="0" hangingPunct="1">
              <a:lnSpc>
                <a:spcPct val="90000"/>
              </a:lnSpc>
              <a:spcBef>
                <a:spcPts val="373"/>
              </a:spcBef>
              <a:buFont typeface="Arial" panose="020B0604020202020204" pitchFamily="34" charset="0"/>
              <a:buChar char="•"/>
              <a:defRPr sz="1345" kern="1200">
                <a:solidFill>
                  <a:schemeClr val="tx1"/>
                </a:solidFill>
                <a:latin typeface="+mn-lt"/>
                <a:ea typeface="+mn-ea"/>
                <a:cs typeface="+mn-cs"/>
              </a:defRPr>
            </a:lvl7pPr>
            <a:lvl8pPr marL="2560835" indent="-170722" algn="l" defTabSz="682890" rtl="0" eaLnBrk="1" latinLnBrk="0" hangingPunct="1">
              <a:lnSpc>
                <a:spcPct val="90000"/>
              </a:lnSpc>
              <a:spcBef>
                <a:spcPts val="373"/>
              </a:spcBef>
              <a:buFont typeface="Arial" panose="020B0604020202020204" pitchFamily="34" charset="0"/>
              <a:buChar char="•"/>
              <a:defRPr sz="1345" kern="1200">
                <a:solidFill>
                  <a:schemeClr val="tx1"/>
                </a:solidFill>
                <a:latin typeface="+mn-lt"/>
                <a:ea typeface="+mn-ea"/>
                <a:cs typeface="+mn-cs"/>
              </a:defRPr>
            </a:lvl8pPr>
            <a:lvl9pPr marL="2902281" indent="-170722" algn="l" defTabSz="682890" rtl="0" eaLnBrk="1" latinLnBrk="0" hangingPunct="1">
              <a:lnSpc>
                <a:spcPct val="90000"/>
              </a:lnSpc>
              <a:spcBef>
                <a:spcPts val="373"/>
              </a:spcBef>
              <a:buFont typeface="Arial" panose="020B0604020202020204" pitchFamily="34" charset="0"/>
              <a:buChar char="•"/>
              <a:defRPr sz="1345" kern="1200">
                <a:solidFill>
                  <a:schemeClr val="tx1"/>
                </a:solidFill>
                <a:latin typeface="+mn-lt"/>
                <a:ea typeface="+mn-ea"/>
                <a:cs typeface="+mn-cs"/>
              </a:defRPr>
            </a:lvl9pPr>
          </a:lstStyle>
          <a:p>
            <a:pPr marL="285750" indent="-285750" algn="just"/>
            <a:r>
              <a:rPr lang="en-GB" sz="2200" dirty="0">
                <a:cs typeface="Arial"/>
              </a:rPr>
              <a:t>Health Impact Assessment to be published soon</a:t>
            </a:r>
          </a:p>
          <a:p>
            <a:pPr marL="285750" indent="-285750" algn="just"/>
            <a:endParaRPr lang="en-GB" sz="2200" dirty="0">
              <a:cs typeface="Arial"/>
            </a:endParaRPr>
          </a:p>
          <a:p>
            <a:pPr marL="285750" indent="-285750" algn="just"/>
            <a:r>
              <a:rPr lang="en-GB" sz="2200" dirty="0">
                <a:cs typeface="Arial"/>
              </a:rPr>
              <a:t>Snapshot from the first wave of the pandemic</a:t>
            </a:r>
          </a:p>
          <a:p>
            <a:pPr marL="285750" indent="-285750" algn="just"/>
            <a:endParaRPr lang="en-GB" sz="2200" dirty="0">
              <a:cs typeface="Arial"/>
            </a:endParaRPr>
          </a:p>
          <a:p>
            <a:pPr marL="285750" indent="-285750" algn="just"/>
            <a:r>
              <a:rPr lang="en-GB" sz="2200" dirty="0">
                <a:cs typeface="Arial"/>
              </a:rPr>
              <a:t>Draws on both national and local research and data</a:t>
            </a:r>
          </a:p>
          <a:p>
            <a:pPr marL="285750" indent="-285750" algn="just"/>
            <a:endParaRPr lang="en-GB" sz="2200" dirty="0">
              <a:cs typeface="Arial"/>
            </a:endParaRPr>
          </a:p>
          <a:p>
            <a:pPr marL="285750" indent="-285750" algn="just"/>
            <a:r>
              <a:rPr lang="en-GB" sz="2200" dirty="0">
                <a:cs typeface="Arial"/>
              </a:rPr>
              <a:t>Chapters include:</a:t>
            </a:r>
          </a:p>
          <a:p>
            <a:pPr marL="627195" lvl="1" indent="-285750" algn="just"/>
            <a:r>
              <a:rPr lang="en-GB" sz="2200" dirty="0"/>
              <a:t>Health and wellbeing </a:t>
            </a:r>
          </a:p>
          <a:p>
            <a:pPr marL="627195" lvl="1" indent="-285750" algn="just"/>
            <a:r>
              <a:rPr lang="en-GB" sz="2200" dirty="0"/>
              <a:t>Protected characteristics </a:t>
            </a:r>
          </a:p>
          <a:p>
            <a:pPr marL="627195" lvl="1" indent="-285750" algn="just"/>
            <a:r>
              <a:rPr lang="en-GB" sz="2200" dirty="0"/>
              <a:t>Wider determinants of health </a:t>
            </a:r>
          </a:p>
          <a:p>
            <a:pPr marL="627195" lvl="1" indent="-285750" algn="just"/>
            <a:r>
              <a:rPr lang="en-GB" sz="2200" dirty="0"/>
              <a:t>Inclusion health </a:t>
            </a:r>
          </a:p>
          <a:p>
            <a:pPr marL="627195" lvl="1" indent="-285750" algn="just"/>
            <a:r>
              <a:rPr lang="en-GB" sz="2200" dirty="0"/>
              <a:t>Healthy lifestyle</a:t>
            </a:r>
            <a:endParaRPr lang="en-GB" sz="2200" dirty="0">
              <a:cs typeface="Arial"/>
            </a:endParaRPr>
          </a:p>
        </p:txBody>
      </p:sp>
    </p:spTree>
    <p:extLst>
      <p:ext uri="{BB962C8B-B14F-4D97-AF65-F5344CB8AC3E}">
        <p14:creationId xmlns:p14="http://schemas.microsoft.com/office/powerpoint/2010/main" val="111838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20466C5-5BE1-4CE0-94AB-0A28C825E72D}"/>
              </a:ext>
            </a:extLst>
          </p:cNvPr>
          <p:cNvSpPr>
            <a:spLocks noGrp="1"/>
          </p:cNvSpPr>
          <p:nvPr>
            <p:ph idx="1"/>
          </p:nvPr>
        </p:nvSpPr>
        <p:spPr>
          <a:xfrm>
            <a:off x="583648" y="1744169"/>
            <a:ext cx="11281650" cy="3222164"/>
          </a:xfrm>
          <a:prstGeom prst="rect">
            <a:avLst/>
          </a:prstGeom>
        </p:spPr>
        <p:txBody>
          <a:bodyPr wrap="square">
            <a:spAutoFit/>
          </a:bodyPr>
          <a:lstStyle/>
          <a:p>
            <a:pPr marL="285750" indent="-285750" algn="just">
              <a:buFont typeface="Arial" panose="020B0604020202020204" pitchFamily="34" charset="0"/>
              <a:buChar char="•"/>
            </a:pPr>
            <a:r>
              <a:rPr lang="en-GB" sz="2000" dirty="0">
                <a:cs typeface="Arial"/>
              </a:rPr>
              <a:t>COVID-19 has impacted everyone</a:t>
            </a:r>
          </a:p>
          <a:p>
            <a:pPr marL="0" indent="0" algn="just">
              <a:buNone/>
            </a:pPr>
            <a:endParaRPr lang="en-GB" sz="2000" dirty="0">
              <a:cs typeface="Arial"/>
            </a:endParaRPr>
          </a:p>
          <a:p>
            <a:pPr marL="285750" indent="-285750" algn="just">
              <a:buFont typeface="Arial" panose="020B0604020202020204" pitchFamily="34" charset="0"/>
              <a:buChar char="•"/>
            </a:pPr>
            <a:r>
              <a:rPr lang="en-GB" sz="2000" dirty="0">
                <a:cs typeface="Arial"/>
              </a:rPr>
              <a:t>The pandemic has had both direct and indirect impacts on the health and wellbeing of residents</a:t>
            </a:r>
          </a:p>
          <a:p>
            <a:pPr marL="0" indent="0" algn="just">
              <a:buNone/>
            </a:pPr>
            <a:endParaRPr lang="en-GB" sz="2000" dirty="0">
              <a:cs typeface="Arial"/>
            </a:endParaRPr>
          </a:p>
          <a:p>
            <a:pPr marL="285750" indent="-285750" algn="just">
              <a:buFont typeface="Arial" panose="020B0604020202020204" pitchFamily="34" charset="0"/>
              <a:buChar char="•"/>
            </a:pPr>
            <a:r>
              <a:rPr lang="en-GB" sz="2000" dirty="0">
                <a:cs typeface="Arial"/>
              </a:rPr>
              <a:t>Certain groups have been disproportionately impacted by the pandemic</a:t>
            </a:r>
          </a:p>
          <a:p>
            <a:pPr marL="285750" indent="-285750" algn="just">
              <a:buFont typeface="Arial" panose="020B0604020202020204" pitchFamily="34" charset="0"/>
              <a:buChar char="•"/>
            </a:pPr>
            <a:endParaRPr lang="en-GB" sz="2000" dirty="0">
              <a:cs typeface="Arial"/>
            </a:endParaRPr>
          </a:p>
          <a:p>
            <a:pPr marL="285750" indent="-285750" algn="just">
              <a:buFont typeface="Arial" panose="020B0604020202020204" pitchFamily="34" charset="0"/>
              <a:buChar char="•"/>
            </a:pPr>
            <a:r>
              <a:rPr lang="en-GB" sz="2000" dirty="0">
                <a:cs typeface="Arial"/>
              </a:rPr>
              <a:t>Health inequalities existed before COVID-19</a:t>
            </a:r>
          </a:p>
          <a:p>
            <a:pPr marL="0" indent="0" algn="just">
              <a:buNone/>
            </a:pPr>
            <a:endParaRPr lang="en-GB" sz="2000" dirty="0">
              <a:cs typeface="Arial"/>
            </a:endParaRPr>
          </a:p>
          <a:p>
            <a:pPr marL="285750" indent="-285750" algn="just">
              <a:buFont typeface="Arial" panose="020B0604020202020204" pitchFamily="34" charset="0"/>
              <a:buChar char="•"/>
            </a:pPr>
            <a:r>
              <a:rPr lang="en-GB" sz="2000" dirty="0">
                <a:cs typeface="Arial"/>
              </a:rPr>
              <a:t>Recovery needs to build on what we know works to address health inequalities through tackling the wider determinants of health </a:t>
            </a:r>
            <a:endParaRPr lang="en-GB" dirty="0">
              <a:cs typeface="Arial"/>
            </a:endParaRPr>
          </a:p>
          <a:p>
            <a:pPr marL="385445" indent="-385445" algn="just">
              <a:buFont typeface="+mj-lt"/>
              <a:buAutoNum type="arabicPeriod"/>
            </a:pPr>
            <a:endParaRPr lang="en-GB" dirty="0">
              <a:cs typeface="Arial"/>
            </a:endParaRPr>
          </a:p>
        </p:txBody>
      </p:sp>
      <p:sp>
        <p:nvSpPr>
          <p:cNvPr id="8" name="TextBox 7">
            <a:extLst>
              <a:ext uri="{FF2B5EF4-FFF2-40B4-BE49-F238E27FC236}">
                <a16:creationId xmlns:a16="http://schemas.microsoft.com/office/drawing/2014/main" id="{D7CD53C2-23F6-426D-B6C2-B25720A0E587}"/>
              </a:ext>
            </a:extLst>
          </p:cNvPr>
          <p:cNvSpPr txBox="1"/>
          <p:nvPr/>
        </p:nvSpPr>
        <p:spPr>
          <a:xfrm>
            <a:off x="5053839" y="512799"/>
            <a:ext cx="5908010" cy="369332"/>
          </a:xfrm>
          <a:prstGeom prst="rect">
            <a:avLst/>
          </a:prstGeom>
          <a:noFill/>
        </p:spPr>
        <p:txBody>
          <a:bodyPr wrap="square" lIns="91440" tIns="45720" rIns="91440" bIns="45720" rtlCol="0" anchor="t">
            <a:spAutoFit/>
          </a:bodyPr>
          <a:lstStyle/>
          <a:p>
            <a:pPr>
              <a:defRPr/>
            </a:pPr>
            <a:r>
              <a:rPr lang="en-GB" b="1" dirty="0">
                <a:latin typeface="Arial" panose="020B0604020202020204"/>
              </a:rPr>
              <a:t>Key messages</a:t>
            </a:r>
            <a:endParaRPr kumimoji="0" lang="en-GB"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3859760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3431E2E-C021-44F2-8B6A-BA3349FB07DB}"/>
              </a:ext>
            </a:extLst>
          </p:cNvPr>
          <p:cNvSpPr>
            <a:spLocks noGrp="1"/>
          </p:cNvSpPr>
          <p:nvPr>
            <p:ph type="dt" sz="half" idx="10"/>
          </p:nvPr>
        </p:nvSpPr>
        <p:spPr/>
        <p:txBody>
          <a:bodyPr/>
          <a:lstStyle/>
          <a:p>
            <a:r>
              <a:rPr lang="en-US"/>
              <a:t>Insert, Header &amp; Footer, Date</a:t>
            </a:r>
            <a:endParaRPr lang="en-GB"/>
          </a:p>
        </p:txBody>
      </p:sp>
      <p:sp>
        <p:nvSpPr>
          <p:cNvPr id="8" name="TextBox 7">
            <a:extLst>
              <a:ext uri="{FF2B5EF4-FFF2-40B4-BE49-F238E27FC236}">
                <a16:creationId xmlns:a16="http://schemas.microsoft.com/office/drawing/2014/main" id="{0F9F3EE2-F9D9-4C5B-8B17-34FFE74EC3BF}"/>
              </a:ext>
            </a:extLst>
          </p:cNvPr>
          <p:cNvSpPr txBox="1"/>
          <p:nvPr/>
        </p:nvSpPr>
        <p:spPr>
          <a:xfrm>
            <a:off x="3987030" y="612806"/>
            <a:ext cx="4479565" cy="369332"/>
          </a:xfrm>
          <a:prstGeom prst="rect">
            <a:avLst/>
          </a:prstGeom>
          <a:noFill/>
        </p:spPr>
        <p:txBody>
          <a:bodyPr wrap="square" lIns="91440" tIns="45720" rIns="91440" bIns="45720" rtlCol="0" anchor="t">
            <a:spAutoFit/>
          </a:bodyPr>
          <a:lstStyle/>
          <a:p>
            <a:pPr>
              <a:defRPr/>
            </a:pPr>
            <a:r>
              <a:rPr lang="en-GB" b="1" dirty="0">
                <a:latin typeface="Arial" panose="020B0604020202020204"/>
              </a:rPr>
              <a:t>Health and Wellbeing in Westminster </a:t>
            </a:r>
            <a:endParaRPr kumimoji="0" lang="en-GB"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4" name="Rectangle 13">
            <a:extLst>
              <a:ext uri="{FF2B5EF4-FFF2-40B4-BE49-F238E27FC236}">
                <a16:creationId xmlns:a16="http://schemas.microsoft.com/office/drawing/2014/main" id="{CD4ADB40-33A2-4C17-881D-0B603C0B75FA}"/>
              </a:ext>
            </a:extLst>
          </p:cNvPr>
          <p:cNvSpPr/>
          <p:nvPr/>
        </p:nvSpPr>
        <p:spPr>
          <a:xfrm>
            <a:off x="210889" y="1095511"/>
            <a:ext cx="3245225" cy="27263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sng" strike="noStrike" kern="1200" cap="none" spc="0" normalizeH="0" baseline="0" noProof="0" dirty="0">
                <a:ln>
                  <a:noFill/>
                </a:ln>
                <a:solidFill>
                  <a:srgbClr val="4472C4">
                    <a:lumMod val="75000"/>
                  </a:srgbClr>
                </a:solidFill>
                <a:effectLst/>
                <a:uLnTx/>
                <a:uFillTx/>
                <a:latin typeface="Calibri" panose="020F0502020204030204"/>
                <a:ea typeface="+mn-ea"/>
                <a:cs typeface="+mn-cs"/>
              </a:rPr>
              <a:t>Demographics</a:t>
            </a:r>
          </a:p>
          <a:p>
            <a:pPr marL="285750" marR="0" lvl="0" indent="-285750" defTabSz="91440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GB" sz="1400" dirty="0">
                <a:solidFill>
                  <a:srgbClr val="4472C4">
                    <a:lumMod val="75000"/>
                  </a:srgbClr>
                </a:solidFill>
                <a:cs typeface="Calibri"/>
              </a:rPr>
              <a:t>The population of Westminster is 259,981, consisting of 135,458 men, 124,523 women and 105,772 households.</a:t>
            </a:r>
          </a:p>
          <a:p>
            <a:pPr marL="285750" lvl="0" indent="-285750">
              <a:spcBef>
                <a:spcPts val="100"/>
              </a:spcBef>
              <a:spcAft>
                <a:spcPts val="100"/>
              </a:spcAft>
              <a:buFont typeface="Arial" panose="020B0604020202020204" pitchFamily="34" charset="0"/>
              <a:buChar char="•"/>
              <a:defRPr/>
            </a:pPr>
            <a:r>
              <a:rPr lang="en-GB" sz="1400" dirty="0">
                <a:solidFill>
                  <a:srgbClr val="4472C4">
                    <a:lumMod val="75000"/>
                  </a:srgbClr>
                </a:solidFill>
                <a:cs typeface="Calibri"/>
              </a:rPr>
              <a:t>Westminster is an ethnically diverse borough. Other than English, the main languages spoken in our borough are Arabic (6%), French (3%). Spanish (2%), Italian (2%)and Portuguese (2%)</a:t>
            </a:r>
          </a:p>
          <a:p>
            <a:pPr lvl="0">
              <a:spcBef>
                <a:spcPts val="100"/>
              </a:spcBef>
              <a:spcAft>
                <a:spcPts val="100"/>
              </a:spcAft>
              <a:defRPr/>
            </a:pPr>
            <a:endParaRPr lang="en-GB" sz="1400" i="1" dirty="0">
              <a:solidFill>
                <a:srgbClr val="4472C4">
                  <a:lumMod val="75000"/>
                </a:srgbClr>
              </a:solidFill>
              <a:cs typeface="Calibri"/>
            </a:endParaRPr>
          </a:p>
        </p:txBody>
      </p:sp>
      <p:sp>
        <p:nvSpPr>
          <p:cNvPr id="15" name="Rectangle 14">
            <a:extLst>
              <a:ext uri="{FF2B5EF4-FFF2-40B4-BE49-F238E27FC236}">
                <a16:creationId xmlns:a16="http://schemas.microsoft.com/office/drawing/2014/main" id="{5AB7A5E4-8A3C-44D7-B73A-7AD9F67DCEA2}"/>
              </a:ext>
            </a:extLst>
          </p:cNvPr>
          <p:cNvSpPr/>
          <p:nvPr/>
        </p:nvSpPr>
        <p:spPr>
          <a:xfrm>
            <a:off x="7665629" y="1095511"/>
            <a:ext cx="4315481" cy="123703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t" anchorCtr="0"/>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1600" b="1" i="1" u="sng" strike="noStrike" kern="1200" cap="none" spc="0" normalizeH="0" baseline="0" noProof="0" dirty="0">
                <a:ln>
                  <a:noFill/>
                </a:ln>
                <a:solidFill>
                  <a:srgbClr val="4472C4">
                    <a:lumMod val="75000"/>
                  </a:srgbClr>
                </a:solidFill>
                <a:effectLst/>
                <a:uLnTx/>
                <a:uFillTx/>
                <a:latin typeface="Calibri" panose="020F0502020204030204"/>
                <a:ea typeface="+mn-ea"/>
                <a:cs typeface="+mn-cs"/>
              </a:rPr>
              <a:t>General Health &amp; Wellbeing</a:t>
            </a:r>
          </a:p>
          <a:p>
            <a:pPr marL="180975" indent="-180975">
              <a:spcBef>
                <a:spcPts val="100"/>
              </a:spcBef>
              <a:spcAft>
                <a:spcPts val="100"/>
              </a:spcAft>
              <a:buFont typeface="Arial" panose="020B0604020202020204" pitchFamily="34" charset="0"/>
              <a:buChar char="•"/>
              <a:defRPr/>
            </a:pPr>
            <a:r>
              <a:rPr lang="en-GB" sz="1400" b="1" dirty="0">
                <a:solidFill>
                  <a:srgbClr val="4472C4">
                    <a:lumMod val="75000"/>
                  </a:srgbClr>
                </a:solidFill>
                <a:cs typeface="Calibri"/>
              </a:rPr>
              <a:t>87%</a:t>
            </a:r>
            <a:r>
              <a:rPr lang="en-GB" sz="1400" dirty="0">
                <a:solidFill>
                  <a:srgbClr val="4472C4">
                    <a:lumMod val="75000"/>
                  </a:srgbClr>
                </a:solidFill>
                <a:cs typeface="Calibri"/>
              </a:rPr>
              <a:t> of people in Westminster think they are in good health according to the City Survey 2018/19 which is a 3% increase from 2016/17. </a:t>
            </a:r>
          </a:p>
          <a:p>
            <a:pPr marL="180975" indent="-180975">
              <a:spcBef>
                <a:spcPts val="100"/>
              </a:spcBef>
              <a:spcAft>
                <a:spcPts val="100"/>
              </a:spcAft>
              <a:buFont typeface="Arial" panose="020B0604020202020204" pitchFamily="34" charset="0"/>
              <a:buChar char="•"/>
              <a:defRPr/>
            </a:pPr>
            <a:endParaRPr lang="en-GB" sz="1600" dirty="0">
              <a:solidFill>
                <a:srgbClr val="4472C4">
                  <a:lumMod val="75000"/>
                </a:srgbClr>
              </a:solidFill>
              <a:cs typeface="Calibri"/>
            </a:endParaRPr>
          </a:p>
          <a:p>
            <a:pPr marL="180975" lvl="0" indent="-180975" algn="just">
              <a:spcBef>
                <a:spcPts val="100"/>
              </a:spcBef>
              <a:spcAft>
                <a:spcPts val="100"/>
              </a:spcAft>
              <a:buFont typeface="Arial" panose="020B0604020202020204" pitchFamily="34" charset="0"/>
              <a:buChar char="•"/>
              <a:defRPr/>
            </a:pPr>
            <a:endParaRPr lang="en-GB" sz="1200" dirty="0">
              <a:solidFill>
                <a:srgbClr val="4472C4">
                  <a:lumMod val="75000"/>
                </a:srgbClr>
              </a:solidFill>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500" b="1" i="1" u="sng"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B4F327A8-AB65-455C-9ECA-A070456F9CA6}"/>
              </a:ext>
            </a:extLst>
          </p:cNvPr>
          <p:cNvSpPr/>
          <p:nvPr/>
        </p:nvSpPr>
        <p:spPr>
          <a:xfrm>
            <a:off x="7616798" y="2485854"/>
            <a:ext cx="4413141" cy="28800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1" u="sng" strike="noStrike" kern="1200" cap="none" spc="0" normalizeH="0" baseline="0" noProof="0" dirty="0">
                <a:ln>
                  <a:noFill/>
                </a:ln>
                <a:solidFill>
                  <a:srgbClr val="4472C4">
                    <a:lumMod val="75000"/>
                  </a:srgbClr>
                </a:solidFill>
                <a:effectLst/>
                <a:uLnTx/>
                <a:uFillTx/>
                <a:latin typeface="Calibri" panose="020F0502020204030204"/>
                <a:ea typeface="+mn-ea"/>
                <a:cs typeface="+mn-cs"/>
              </a:rPr>
              <a:t>Wider Determinants of Health</a:t>
            </a:r>
          </a:p>
          <a:p>
            <a:pPr marL="180975" lvl="0" indent="-180975" algn="just">
              <a:spcBef>
                <a:spcPts val="100"/>
              </a:spcBef>
              <a:spcAft>
                <a:spcPts val="100"/>
              </a:spcAft>
              <a:buFont typeface="Arial" panose="020B0604020202020204" pitchFamily="34" charset="0"/>
              <a:buChar char="•"/>
              <a:defRPr/>
            </a:pPr>
            <a:r>
              <a:rPr lang="en-GB" sz="1400" dirty="0">
                <a:solidFill>
                  <a:srgbClr val="4472C4">
                    <a:lumMod val="75000"/>
                  </a:srgbClr>
                </a:solidFill>
                <a:cs typeface="Calibri"/>
              </a:rPr>
              <a:t>There have been </a:t>
            </a:r>
            <a:r>
              <a:rPr lang="en-GB" sz="1400" b="1" dirty="0">
                <a:solidFill>
                  <a:srgbClr val="4472C4">
                    <a:lumMod val="75000"/>
                  </a:srgbClr>
                </a:solidFill>
                <a:cs typeface="Calibri"/>
              </a:rPr>
              <a:t>2,757 rough sleepers </a:t>
            </a:r>
            <a:r>
              <a:rPr lang="en-GB" sz="1400" dirty="0">
                <a:solidFill>
                  <a:srgbClr val="4472C4">
                    <a:lumMod val="75000"/>
                  </a:srgbClr>
                </a:solidFill>
                <a:cs typeface="Calibri"/>
              </a:rPr>
              <a:t>in 2019/20 which is 10% higher than 2018/19, of which </a:t>
            </a:r>
            <a:r>
              <a:rPr lang="en-GB" sz="1400" b="1" dirty="0">
                <a:solidFill>
                  <a:srgbClr val="4472C4">
                    <a:lumMod val="75000"/>
                  </a:srgbClr>
                </a:solidFill>
                <a:cs typeface="Calibri"/>
              </a:rPr>
              <a:t>64%</a:t>
            </a:r>
            <a:r>
              <a:rPr lang="en-GB" sz="1400" dirty="0">
                <a:solidFill>
                  <a:srgbClr val="4472C4">
                    <a:lumMod val="75000"/>
                  </a:srgbClr>
                </a:solidFill>
                <a:cs typeface="Calibri"/>
              </a:rPr>
              <a:t> were seen as new rough sleepers.</a:t>
            </a:r>
          </a:p>
          <a:p>
            <a:pPr marL="180975" lvl="0" indent="-180975" algn="just">
              <a:spcBef>
                <a:spcPts val="100"/>
              </a:spcBef>
              <a:spcAft>
                <a:spcPts val="100"/>
              </a:spcAft>
              <a:buFont typeface="Arial" panose="020B0604020202020204" pitchFamily="34" charset="0"/>
              <a:buChar char="•"/>
              <a:defRPr/>
            </a:pPr>
            <a:r>
              <a:rPr lang="en-GB" sz="1400" dirty="0">
                <a:solidFill>
                  <a:srgbClr val="4472C4">
                    <a:lumMod val="75000"/>
                  </a:srgbClr>
                </a:solidFill>
                <a:cs typeface="Calibri"/>
              </a:rPr>
              <a:t>The unemployment rate is </a:t>
            </a:r>
            <a:r>
              <a:rPr lang="en-GB" sz="1400" b="1" dirty="0">
                <a:solidFill>
                  <a:srgbClr val="4472C4">
                    <a:lumMod val="75000"/>
                  </a:srgbClr>
                </a:solidFill>
                <a:cs typeface="Calibri"/>
              </a:rPr>
              <a:t>4.3%</a:t>
            </a:r>
            <a:r>
              <a:rPr lang="en-GB" sz="1400" dirty="0">
                <a:solidFill>
                  <a:srgbClr val="4472C4">
                    <a:lumMod val="75000"/>
                  </a:srgbClr>
                </a:solidFill>
                <a:cs typeface="Calibri"/>
              </a:rPr>
              <a:t>,</a:t>
            </a:r>
            <a:r>
              <a:rPr lang="en-GB" sz="1400" b="1" dirty="0">
                <a:solidFill>
                  <a:srgbClr val="4472C4">
                    <a:lumMod val="75000"/>
                  </a:srgbClr>
                </a:solidFill>
                <a:cs typeface="Calibri"/>
              </a:rPr>
              <a:t> </a:t>
            </a:r>
            <a:r>
              <a:rPr lang="en-GB" sz="1400" dirty="0">
                <a:solidFill>
                  <a:srgbClr val="4472C4">
                    <a:lumMod val="75000"/>
                  </a:srgbClr>
                </a:solidFill>
                <a:cs typeface="Calibri"/>
              </a:rPr>
              <a:t>with 759,000 jobs and a median household income of £47,510.</a:t>
            </a:r>
          </a:p>
        </p:txBody>
      </p:sp>
      <p:pic>
        <p:nvPicPr>
          <p:cNvPr id="19" name="Picture 18">
            <a:extLst>
              <a:ext uri="{FF2B5EF4-FFF2-40B4-BE49-F238E27FC236}">
                <a16:creationId xmlns:a16="http://schemas.microsoft.com/office/drawing/2014/main" id="{76686F97-97A3-482B-A49A-30F7976E04DF}"/>
              </a:ext>
            </a:extLst>
          </p:cNvPr>
          <p:cNvPicPr>
            <a:picLocks noChangeAspect="1"/>
          </p:cNvPicPr>
          <p:nvPr/>
        </p:nvPicPr>
        <p:blipFill>
          <a:blip r:embed="rId3"/>
          <a:stretch>
            <a:fillRect/>
          </a:stretch>
        </p:blipFill>
        <p:spPr>
          <a:xfrm>
            <a:off x="7665629" y="4223196"/>
            <a:ext cx="4237997" cy="2547307"/>
          </a:xfrm>
          <a:prstGeom prst="rect">
            <a:avLst/>
          </a:prstGeom>
        </p:spPr>
      </p:pic>
      <p:sp>
        <p:nvSpPr>
          <p:cNvPr id="20" name="Rectangle 19">
            <a:extLst>
              <a:ext uri="{FF2B5EF4-FFF2-40B4-BE49-F238E27FC236}">
                <a16:creationId xmlns:a16="http://schemas.microsoft.com/office/drawing/2014/main" id="{D6FDD607-7CC0-4C66-83FB-04D9912CE4BC}"/>
              </a:ext>
            </a:extLst>
          </p:cNvPr>
          <p:cNvSpPr/>
          <p:nvPr/>
        </p:nvSpPr>
        <p:spPr>
          <a:xfrm>
            <a:off x="3754979" y="1073610"/>
            <a:ext cx="3567026" cy="327269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sng" strike="noStrike" kern="1200" cap="none" spc="0" normalizeH="0" baseline="0" noProof="0" dirty="0">
                <a:ln>
                  <a:noFill/>
                </a:ln>
                <a:solidFill>
                  <a:srgbClr val="4472C4">
                    <a:lumMod val="75000"/>
                  </a:srgbClr>
                </a:solidFill>
                <a:effectLst/>
                <a:uLnTx/>
                <a:uFillTx/>
                <a:latin typeface="Calibri" panose="020F0502020204030204"/>
                <a:ea typeface="+mn-ea"/>
                <a:cs typeface="+mn-cs"/>
              </a:rPr>
              <a:t>Child </a:t>
            </a:r>
            <a:r>
              <a:rPr kumimoji="0" lang="en-GB" sz="1600" b="1" i="1" u="sng" strike="noStrike" kern="1200" cap="none" spc="0" normalizeH="0" baseline="0" noProof="0" dirty="0" err="1">
                <a:ln>
                  <a:noFill/>
                </a:ln>
                <a:solidFill>
                  <a:srgbClr val="4472C4">
                    <a:lumMod val="75000"/>
                  </a:srgbClr>
                </a:solidFill>
                <a:effectLst/>
                <a:uLnTx/>
                <a:uFillTx/>
                <a:latin typeface="Calibri" panose="020F0502020204030204"/>
                <a:ea typeface="+mn-ea"/>
                <a:cs typeface="+mn-cs"/>
              </a:rPr>
              <a:t>hea</a:t>
            </a:r>
            <a:r>
              <a:rPr lang="en-GB" sz="1600" b="1" i="1" u="sng" dirty="0">
                <a:solidFill>
                  <a:srgbClr val="4472C4">
                    <a:lumMod val="75000"/>
                  </a:srgbClr>
                </a:solidFill>
                <a:latin typeface="Calibri" panose="020F0502020204030204"/>
              </a:rPr>
              <a:t>lth </a:t>
            </a:r>
            <a:endParaRPr kumimoji="0" lang="en-GB" sz="1600" b="1" i="1" u="sng"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180975" lvl="0" indent="-180975" algn="just">
              <a:spcBef>
                <a:spcPts val="100"/>
              </a:spcBef>
              <a:spcAft>
                <a:spcPts val="100"/>
              </a:spcAft>
              <a:buFont typeface="Arial" panose="020B0604020202020204" pitchFamily="34" charset="0"/>
              <a:buChar char="•"/>
              <a:defRPr/>
            </a:pPr>
            <a:r>
              <a:rPr lang="en-GB" sz="1400" dirty="0">
                <a:solidFill>
                  <a:srgbClr val="4472C4">
                    <a:lumMod val="75000"/>
                  </a:srgbClr>
                </a:solidFill>
                <a:latin typeface="Arial" panose="020B0604020202020204" pitchFamily="34" charset="0"/>
                <a:cs typeface="Arial" panose="020B0604020202020204" pitchFamily="34" charset="0"/>
              </a:rPr>
              <a:t>Westminster remains below the London average for Obesity at Reception level (</a:t>
            </a:r>
            <a:r>
              <a:rPr lang="en-GB" sz="1400" b="1" dirty="0">
                <a:solidFill>
                  <a:srgbClr val="4472C4">
                    <a:lumMod val="75000"/>
                  </a:srgbClr>
                </a:solidFill>
                <a:latin typeface="Arial" panose="020B0604020202020204" pitchFamily="34" charset="0"/>
                <a:cs typeface="Arial" panose="020B0604020202020204" pitchFamily="34" charset="0"/>
              </a:rPr>
              <a:t>21.2%</a:t>
            </a:r>
            <a:r>
              <a:rPr lang="en-GB" sz="1400" dirty="0">
                <a:solidFill>
                  <a:srgbClr val="4472C4">
                    <a:lumMod val="75000"/>
                  </a:srgbClr>
                </a:solidFill>
                <a:latin typeface="Arial" panose="020B0604020202020204" pitchFamily="34" charset="0"/>
                <a:cs typeface="Arial" panose="020B0604020202020204" pitchFamily="34" charset="0"/>
              </a:rPr>
              <a:t> of children classed as obese or overweight, London: 21.6%).</a:t>
            </a:r>
          </a:p>
          <a:p>
            <a:pPr marL="180975" lvl="0" indent="-180975" algn="just">
              <a:spcBef>
                <a:spcPts val="100"/>
              </a:spcBef>
              <a:spcAft>
                <a:spcPts val="100"/>
              </a:spcAft>
              <a:buFont typeface="Arial" panose="020B0604020202020204" pitchFamily="34" charset="0"/>
              <a:buChar char="•"/>
              <a:defRPr/>
            </a:pPr>
            <a:r>
              <a:rPr lang="en-GB" sz="1400" dirty="0">
                <a:solidFill>
                  <a:srgbClr val="4472C4">
                    <a:lumMod val="75000"/>
                  </a:srgbClr>
                </a:solidFill>
                <a:latin typeface="Arial" panose="020B0604020202020204" pitchFamily="34" charset="0"/>
                <a:cs typeface="Arial" panose="020B0604020202020204" pitchFamily="34" charset="0"/>
              </a:rPr>
              <a:t>However there have been high levels of obesity of Children in year 6. (</a:t>
            </a:r>
            <a:r>
              <a:rPr lang="en-GB" sz="1400" b="1" dirty="0">
                <a:solidFill>
                  <a:srgbClr val="4472C4">
                    <a:lumMod val="75000"/>
                  </a:srgbClr>
                </a:solidFill>
                <a:latin typeface="Arial" panose="020B0604020202020204" pitchFamily="34" charset="0"/>
                <a:cs typeface="Arial" panose="020B0604020202020204" pitchFamily="34" charset="0"/>
              </a:rPr>
              <a:t>41%</a:t>
            </a:r>
            <a:r>
              <a:rPr lang="en-GB" sz="1400" dirty="0">
                <a:solidFill>
                  <a:srgbClr val="4472C4">
                    <a:lumMod val="75000"/>
                  </a:srgbClr>
                </a:solidFill>
                <a:latin typeface="Arial" panose="020B0604020202020204" pitchFamily="34" charset="0"/>
                <a:cs typeface="Arial" panose="020B0604020202020204" pitchFamily="34" charset="0"/>
              </a:rPr>
              <a:t> of children classed as obese or overweight, London: 38.2%)</a:t>
            </a:r>
          </a:p>
          <a:p>
            <a:pPr marL="180975" indent="-180975" algn="just">
              <a:spcBef>
                <a:spcPts val="100"/>
              </a:spcBef>
              <a:spcAft>
                <a:spcPts val="100"/>
              </a:spcAft>
              <a:buFont typeface="Arial" panose="020B0604020202020204" pitchFamily="34" charset="0"/>
              <a:buChar char="•"/>
              <a:defRPr/>
            </a:pPr>
            <a:r>
              <a:rPr lang="en-GB" sz="1400" dirty="0">
                <a:solidFill>
                  <a:srgbClr val="4472C4">
                    <a:lumMod val="75000"/>
                  </a:srgbClr>
                </a:solidFill>
                <a:latin typeface="Arial" panose="020B0604020202020204" pitchFamily="34" charset="0"/>
                <a:cs typeface="Arial" panose="020B0604020202020204" pitchFamily="34" charset="0"/>
              </a:rPr>
              <a:t>There is a high % of children with one or more decayed, missing or filled teeth (</a:t>
            </a:r>
            <a:r>
              <a:rPr lang="en-GB" sz="1400" b="1" dirty="0">
                <a:solidFill>
                  <a:srgbClr val="4472C4">
                    <a:lumMod val="75000"/>
                  </a:srgbClr>
                </a:solidFill>
                <a:latin typeface="Arial" panose="020B0604020202020204" pitchFamily="34" charset="0"/>
                <a:cs typeface="Arial" panose="020B0604020202020204" pitchFamily="34" charset="0"/>
              </a:rPr>
              <a:t>30.3%</a:t>
            </a:r>
            <a:r>
              <a:rPr lang="en-GB" sz="1400" dirty="0">
                <a:solidFill>
                  <a:srgbClr val="4472C4">
                    <a:lumMod val="75000"/>
                  </a:srgbClr>
                </a:solidFill>
                <a:latin typeface="Arial" panose="020B0604020202020204" pitchFamily="34" charset="0"/>
                <a:cs typeface="Arial" panose="020B0604020202020204" pitchFamily="34" charset="0"/>
              </a:rPr>
              <a:t>, England: 23.3%).</a:t>
            </a:r>
          </a:p>
          <a:p>
            <a:pPr marL="180975" lvl="0" indent="-180975" algn="just">
              <a:spcBef>
                <a:spcPts val="100"/>
              </a:spcBef>
              <a:spcAft>
                <a:spcPts val="100"/>
              </a:spcAft>
              <a:buFont typeface="Arial" panose="020B0604020202020204" pitchFamily="34" charset="0"/>
              <a:buChar char="•"/>
              <a:defRPr/>
            </a:pPr>
            <a:endParaRPr lang="en-GB" sz="1400" b="1" dirty="0">
              <a:solidFill>
                <a:srgbClr val="4472C4">
                  <a:lumMod val="75000"/>
                </a:srgbClr>
              </a:solidFill>
              <a:latin typeface="Calibri" panose="020F0502020204030204"/>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1" i="1" u="sng" strike="noStrike" kern="1200" cap="none" spc="0" normalizeH="0" baseline="0" noProof="0" dirty="0">
              <a:ln>
                <a:noFill/>
              </a:ln>
              <a:solidFill>
                <a:srgbClr val="4472C4">
                  <a:lumMod val="75000"/>
                </a:srgbClr>
              </a:solidFill>
              <a:effectLst/>
              <a:uLnTx/>
              <a:uFillTx/>
              <a:latin typeface="Calibri" panose="020F0502020204030204"/>
              <a:ea typeface="+mn-ea"/>
              <a:cs typeface="Calibri"/>
            </a:endParaRPr>
          </a:p>
        </p:txBody>
      </p:sp>
      <p:pic>
        <p:nvPicPr>
          <p:cNvPr id="21" name="Picture 20">
            <a:extLst>
              <a:ext uri="{FF2B5EF4-FFF2-40B4-BE49-F238E27FC236}">
                <a16:creationId xmlns:a16="http://schemas.microsoft.com/office/drawing/2014/main" id="{D37AFB1E-5973-4D90-882F-E3E324D6552C}"/>
              </a:ext>
            </a:extLst>
          </p:cNvPr>
          <p:cNvPicPr>
            <a:picLocks noChangeAspect="1"/>
          </p:cNvPicPr>
          <p:nvPr/>
        </p:nvPicPr>
        <p:blipFill>
          <a:blip r:embed="rId4"/>
          <a:stretch>
            <a:fillRect/>
          </a:stretch>
        </p:blipFill>
        <p:spPr>
          <a:xfrm>
            <a:off x="210889" y="4292756"/>
            <a:ext cx="3245225" cy="2146203"/>
          </a:xfrm>
          <a:prstGeom prst="rect">
            <a:avLst/>
          </a:prstGeom>
          <a:ln w="19050">
            <a:solidFill>
              <a:schemeClr val="accent1"/>
            </a:solidFill>
          </a:ln>
        </p:spPr>
      </p:pic>
      <p:sp>
        <p:nvSpPr>
          <p:cNvPr id="5" name="Rectangle 4">
            <a:extLst>
              <a:ext uri="{FF2B5EF4-FFF2-40B4-BE49-F238E27FC236}">
                <a16:creationId xmlns:a16="http://schemas.microsoft.com/office/drawing/2014/main" id="{C1C8EED9-3FB5-4900-AB99-F5561EBBAC1D}"/>
              </a:ext>
            </a:extLst>
          </p:cNvPr>
          <p:cNvSpPr/>
          <p:nvPr/>
        </p:nvSpPr>
        <p:spPr>
          <a:xfrm>
            <a:off x="594636" y="3900031"/>
            <a:ext cx="2477730" cy="323165"/>
          </a:xfrm>
          <a:prstGeom prst="rect">
            <a:avLst/>
          </a:prstGeom>
        </p:spPr>
        <p:txBody>
          <a:bodyPr wrap="none">
            <a:spAutoFit/>
          </a:bodyPr>
          <a:lstStyle/>
          <a:p>
            <a:pPr>
              <a:defRPr/>
            </a:pPr>
            <a:r>
              <a:rPr lang="en-GB" sz="1500" b="1" i="1" u="sng" dirty="0">
                <a:solidFill>
                  <a:srgbClr val="4472C4">
                    <a:lumMod val="75000"/>
                  </a:srgbClr>
                </a:solidFill>
                <a:latin typeface="Calibri" panose="020F0502020204030204"/>
              </a:rPr>
              <a:t>Mental health and wellbeing</a:t>
            </a:r>
          </a:p>
        </p:txBody>
      </p:sp>
      <p:pic>
        <p:nvPicPr>
          <p:cNvPr id="22" name="Picture 21">
            <a:extLst>
              <a:ext uri="{FF2B5EF4-FFF2-40B4-BE49-F238E27FC236}">
                <a16:creationId xmlns:a16="http://schemas.microsoft.com/office/drawing/2014/main" id="{4DCA95D0-E907-4E9F-961E-C0B5C7C3B5C5}"/>
              </a:ext>
            </a:extLst>
          </p:cNvPr>
          <p:cNvPicPr>
            <a:picLocks noChangeAspect="1"/>
          </p:cNvPicPr>
          <p:nvPr/>
        </p:nvPicPr>
        <p:blipFill>
          <a:blip r:embed="rId5"/>
          <a:stretch>
            <a:fillRect/>
          </a:stretch>
        </p:blipFill>
        <p:spPr>
          <a:xfrm>
            <a:off x="3750907" y="4037059"/>
            <a:ext cx="3729461" cy="2778523"/>
          </a:xfrm>
          <a:prstGeom prst="rect">
            <a:avLst/>
          </a:prstGeom>
        </p:spPr>
      </p:pic>
    </p:spTree>
    <p:extLst>
      <p:ext uri="{BB962C8B-B14F-4D97-AF65-F5344CB8AC3E}">
        <p14:creationId xmlns:p14="http://schemas.microsoft.com/office/powerpoint/2010/main" val="1286535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7A3CF9-66D3-42C4-9914-66B53731C914}"/>
              </a:ext>
            </a:extLst>
          </p:cNvPr>
          <p:cNvSpPr txBox="1"/>
          <p:nvPr/>
        </p:nvSpPr>
        <p:spPr>
          <a:xfrm>
            <a:off x="5083848" y="555079"/>
            <a:ext cx="2678475" cy="369332"/>
          </a:xfrm>
          <a:prstGeom prst="rect">
            <a:avLst/>
          </a:prstGeom>
          <a:noFill/>
        </p:spPr>
        <p:txBody>
          <a:bodyPr wrap="square" lIns="91440" tIns="45720" rIns="91440" bIns="45720" rtlCol="0" anchor="t">
            <a:spAutoFit/>
          </a:bodyPr>
          <a:lstStyle/>
          <a:p>
            <a:pPr marL="0" marR="0" lvl="0" indent="0" algn="l" defTabSz="914400">
              <a:lnSpc>
                <a:spcPct val="100000"/>
              </a:lnSpc>
              <a:spcBef>
                <a:spcPts val="0"/>
              </a:spcBef>
              <a:spcAft>
                <a:spcPts val="0"/>
              </a:spcAft>
              <a:buNone/>
              <a:tabLst/>
              <a:defRPr/>
            </a:pPr>
            <a:r>
              <a:rPr lang="en-GB" b="1">
                <a:cs typeface="Arial"/>
              </a:rPr>
              <a:t>Background</a:t>
            </a:r>
          </a:p>
        </p:txBody>
      </p:sp>
      <p:sp>
        <p:nvSpPr>
          <p:cNvPr id="6" name="TextBox 5">
            <a:extLst>
              <a:ext uri="{FF2B5EF4-FFF2-40B4-BE49-F238E27FC236}">
                <a16:creationId xmlns:a16="http://schemas.microsoft.com/office/drawing/2014/main" id="{3CCE6EB6-BA92-44A5-A818-BB6DD98C8617}"/>
              </a:ext>
            </a:extLst>
          </p:cNvPr>
          <p:cNvSpPr txBox="1"/>
          <p:nvPr/>
        </p:nvSpPr>
        <p:spPr>
          <a:xfrm>
            <a:off x="385656" y="1246386"/>
            <a:ext cx="3213213" cy="5262979"/>
          </a:xfrm>
          <a:prstGeom prst="rect">
            <a:avLst/>
          </a:prstGeom>
          <a:noFill/>
          <a:ln w="38100">
            <a:solidFill>
              <a:srgbClr val="21397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Life expectancy is one of the key measures of health inequalities.  </a:t>
            </a:r>
            <a:r>
              <a:rPr kumimoji="0" lang="en-US" sz="1400" b="0" i="0" u="none" strike="noStrike" kern="1200" cap="none" spc="0" normalizeH="0" baseline="0" noProof="0">
                <a:ln>
                  <a:noFill/>
                </a:ln>
                <a:solidFill>
                  <a:prstClr val="black"/>
                </a:solidFill>
                <a:effectLst/>
                <a:uLnTx/>
                <a:uFillTx/>
                <a:latin typeface="Arial" panose="020B0604020202020204"/>
                <a:ea typeface="+mn-ea"/>
                <a:cs typeface="+mn-cs"/>
              </a:rPr>
              <a:t>Many of our residents live long lives, with some of the longest life expectancy in the country. However, there is also significant variation in life expectancy within the borough. </a:t>
            </a:r>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This map shows that as you travel across Westminster, the life expectancy for residents fluctuates, depending on where you live. This reflects the variation in health between the most and least deprived parts of our boroughs.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a:ln>
                <a:noFill/>
              </a:ln>
              <a:solidFill>
                <a:prstClr val="black"/>
              </a:solidFill>
              <a:effectLst/>
              <a:uLnTx/>
              <a:uFillTx/>
              <a:latin typeface="Arial" panose="020B0604020202020204"/>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Health inequalities existed before COVID-19</a:t>
            </a:r>
            <a:r>
              <a:rPr kumimoji="0" lang="en-US" sz="1400" b="0" i="0" u="none" strike="noStrike" kern="1200" cap="none" spc="0" normalizeH="0" baseline="0" noProof="0">
                <a:ln>
                  <a:noFill/>
                </a:ln>
                <a:solidFill>
                  <a:prstClr val="black"/>
                </a:solidFill>
                <a:effectLst/>
                <a:uLnTx/>
                <a:uFillTx/>
                <a:latin typeface="Arial" panose="020B0604020202020204"/>
                <a:ea typeface="+mn-ea"/>
                <a:cs typeface="+mn-cs"/>
              </a:rPr>
              <a:t>​. For example, t</a:t>
            </a:r>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he life expectancy of a baby born in Queen’s Park is 78.2 years, compared to a baby boy born in Abbey Road where life expectancy is 86.8 years</a:t>
            </a:r>
            <a:r>
              <a:rPr kumimoji="0" lang="en-US" sz="1400" b="0" i="0" u="none" strike="noStrike" kern="1200" cap="none" spc="0" normalizeH="0" baseline="0" noProof="0">
                <a:ln>
                  <a:noFill/>
                </a:ln>
                <a:solidFill>
                  <a:prstClr val="black"/>
                </a:solidFill>
                <a:effectLst/>
                <a:uLnTx/>
                <a:uFillTx/>
                <a:latin typeface="Arial" panose="020B0604020202020204"/>
                <a:ea typeface="+mn-ea"/>
                <a:cs typeface="+mn-cs"/>
              </a:rPr>
              <a:t>​.</a:t>
            </a:r>
            <a:endParaRPr kumimoji="0" lang="en-US" sz="1400" b="0" i="0" u="none" strike="noStrike" kern="1200" cap="none" spc="0" normalizeH="0" baseline="0" noProof="0">
              <a:ln>
                <a:noFill/>
              </a:ln>
              <a:solidFill>
                <a:prstClr val="black"/>
              </a:solidFill>
              <a:effectLst/>
              <a:uLnTx/>
              <a:uFillTx/>
              <a:latin typeface="Arial" panose="020B0604020202020204"/>
              <a:ea typeface="+mn-ea"/>
              <a:cs typeface="Arial"/>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latin typeface="Arial" panose="020B0604020202020204"/>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a:ea typeface="+mn-ea"/>
                <a:cs typeface="+mn-cs"/>
              </a:rPr>
              <a:t>COVID-19 has exposed and exacerbated existing inequalities.</a:t>
            </a:r>
            <a:endParaRPr kumimoji="0" lang="en-US" sz="1800" b="0" i="0" u="none" strike="noStrike" kern="1200" cap="none" spc="0" normalizeH="0" baseline="0" noProof="0">
              <a:ln>
                <a:noFill/>
              </a:ln>
              <a:solidFill>
                <a:srgbClr val="FF0000"/>
              </a:solidFill>
              <a:effectLst/>
              <a:uLnTx/>
              <a:uFillTx/>
              <a:latin typeface="Arial" panose="020B0604020202020204"/>
              <a:ea typeface="+mn-ea"/>
              <a:cs typeface="Arial"/>
            </a:endParaRPr>
          </a:p>
        </p:txBody>
      </p:sp>
      <p:pic>
        <p:nvPicPr>
          <p:cNvPr id="5" name="Picture 2">
            <a:extLst>
              <a:ext uri="{FF2B5EF4-FFF2-40B4-BE49-F238E27FC236}">
                <a16:creationId xmlns:a16="http://schemas.microsoft.com/office/drawing/2014/main" id="{51C422DD-F32B-448E-8D87-0FBAEF40B3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1376" y="1436112"/>
            <a:ext cx="8224918" cy="471242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9FD3C97-37E1-4DC2-B818-98933F44BEE1}"/>
              </a:ext>
            </a:extLst>
          </p:cNvPr>
          <p:cNvSpPr txBox="1"/>
          <p:nvPr/>
        </p:nvSpPr>
        <p:spPr>
          <a:xfrm>
            <a:off x="3512128" y="5890491"/>
            <a:ext cx="853901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rial" panose="020B0604020202020204"/>
                <a:ea typeface="+mn-ea"/>
                <a:cs typeface="+mn-cs"/>
              </a:rPr>
              <a:t> </a:t>
            </a:r>
            <a:r>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t>​</a:t>
            </a:r>
          </a:p>
        </p:txBody>
      </p:sp>
      <p:sp>
        <p:nvSpPr>
          <p:cNvPr id="7" name="TextBox 6">
            <a:extLst>
              <a:ext uri="{FF2B5EF4-FFF2-40B4-BE49-F238E27FC236}">
                <a16:creationId xmlns:a16="http://schemas.microsoft.com/office/drawing/2014/main" id="{AC393C57-CFB4-48C7-B750-7F1D209A76C6}"/>
              </a:ext>
            </a:extLst>
          </p:cNvPr>
          <p:cNvSpPr txBox="1"/>
          <p:nvPr/>
        </p:nvSpPr>
        <p:spPr>
          <a:xfrm>
            <a:off x="9696891" y="6117064"/>
            <a:ext cx="235425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1" u="none" strike="noStrike" kern="1200" cap="none" spc="0" normalizeH="0" baseline="0" noProof="0">
                <a:ln>
                  <a:noFill/>
                </a:ln>
                <a:solidFill>
                  <a:srgbClr val="FF0000"/>
                </a:solidFill>
                <a:effectLst/>
                <a:uLnTx/>
                <a:uFillTx/>
                <a:latin typeface="Arial" panose="020B0604020202020204"/>
                <a:ea typeface="+mn-ea"/>
                <a:cs typeface="+mn-cs"/>
              </a:rPr>
              <a:t>Source: Public Health England (PHE) Fingertips, 2013-17 </a:t>
            </a:r>
          </a:p>
        </p:txBody>
      </p:sp>
    </p:spTree>
    <p:extLst>
      <p:ext uri="{BB962C8B-B14F-4D97-AF65-F5344CB8AC3E}">
        <p14:creationId xmlns:p14="http://schemas.microsoft.com/office/powerpoint/2010/main" val="802469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50EBBD6-2DBB-4179-A2E4-210DF531679C}"/>
              </a:ext>
            </a:extLst>
          </p:cNvPr>
          <p:cNvSpPr txBox="1"/>
          <p:nvPr/>
        </p:nvSpPr>
        <p:spPr>
          <a:xfrm>
            <a:off x="2989386" y="551623"/>
            <a:ext cx="642424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Arial" panose="020B0604020202020204"/>
                <a:ea typeface="+mn-ea"/>
                <a:cs typeface="+mn-cs"/>
              </a:rPr>
              <a:t>How has COVID19 impacted on health and wellbeing?</a:t>
            </a:r>
          </a:p>
        </p:txBody>
      </p:sp>
      <p:sp>
        <p:nvSpPr>
          <p:cNvPr id="4" name="Rectangle 3">
            <a:extLst>
              <a:ext uri="{FF2B5EF4-FFF2-40B4-BE49-F238E27FC236}">
                <a16:creationId xmlns:a16="http://schemas.microsoft.com/office/drawing/2014/main" id="{A65BCA33-4443-4548-852A-366E556E3355}"/>
              </a:ext>
            </a:extLst>
          </p:cNvPr>
          <p:cNvSpPr/>
          <p:nvPr/>
        </p:nvSpPr>
        <p:spPr>
          <a:xfrm>
            <a:off x="392710" y="1035174"/>
            <a:ext cx="11618939" cy="646331"/>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prstClr val="black"/>
                </a:solidFill>
                <a:effectLst/>
                <a:uLnTx/>
                <a:uFillTx/>
                <a:latin typeface="Arial"/>
                <a:ea typeface="+mn-ea"/>
                <a:cs typeface="Arial"/>
              </a:rPr>
              <a:t>COVID-19 has impacted all aspects of life. The table below highlights some of these impacts and the initial horizon scanning which informed the scoped of the analysis.</a:t>
            </a:r>
            <a:endParaRPr kumimoji="0" lang="en-US" sz="1200" b="0" i="0" u="none" strike="noStrike" kern="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black"/>
              </a:solidFill>
              <a:effectLst/>
              <a:uLnTx/>
              <a:uFillTx/>
              <a:latin typeface="Arial"/>
              <a:ea typeface="+mn-ea"/>
              <a:cs typeface="Arial"/>
            </a:endParaRPr>
          </a:p>
        </p:txBody>
      </p:sp>
      <p:pic>
        <p:nvPicPr>
          <p:cNvPr id="3" name="Picture 5" descr="Table&#10;&#10;Description automatically generated">
            <a:extLst>
              <a:ext uri="{FF2B5EF4-FFF2-40B4-BE49-F238E27FC236}">
                <a16:creationId xmlns:a16="http://schemas.microsoft.com/office/drawing/2014/main" id="{AA04C76D-D2DC-4114-A753-13C53DCBFC13}"/>
              </a:ext>
            </a:extLst>
          </p:cNvPr>
          <p:cNvPicPr>
            <a:picLocks noChangeAspect="1"/>
          </p:cNvPicPr>
          <p:nvPr/>
        </p:nvPicPr>
        <p:blipFill>
          <a:blip r:embed="rId2"/>
          <a:stretch>
            <a:fillRect/>
          </a:stretch>
        </p:blipFill>
        <p:spPr>
          <a:xfrm>
            <a:off x="962026" y="1362128"/>
            <a:ext cx="10267948" cy="5431524"/>
          </a:xfrm>
          <a:prstGeom prst="rect">
            <a:avLst/>
          </a:prstGeom>
        </p:spPr>
      </p:pic>
    </p:spTree>
    <p:extLst>
      <p:ext uri="{BB962C8B-B14F-4D97-AF65-F5344CB8AC3E}">
        <p14:creationId xmlns:p14="http://schemas.microsoft.com/office/powerpoint/2010/main" val="73305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444CFC-3C94-4D76-B95B-E9ED15C60AF4}"/>
              </a:ext>
            </a:extLst>
          </p:cNvPr>
          <p:cNvSpPr>
            <a:spLocks noGrp="1"/>
          </p:cNvSpPr>
          <p:nvPr>
            <p:ph type="dt" sz="half" idx="10"/>
          </p:nvPr>
        </p:nvSpPr>
        <p:spPr/>
        <p:txBody>
          <a:bodyPr/>
          <a:lstStyle/>
          <a:p>
            <a:r>
              <a:rPr lang="en-US"/>
              <a:t>Insert, Header &amp; Footer, Date</a:t>
            </a:r>
            <a:endParaRPr lang="en-GB"/>
          </a:p>
        </p:txBody>
      </p:sp>
      <p:sp>
        <p:nvSpPr>
          <p:cNvPr id="4" name="Footer Placeholder 3">
            <a:extLst>
              <a:ext uri="{FF2B5EF4-FFF2-40B4-BE49-F238E27FC236}">
                <a16:creationId xmlns:a16="http://schemas.microsoft.com/office/drawing/2014/main" id="{2FAF1E09-146C-4DA0-8928-2C7A6F80DF12}"/>
              </a:ext>
            </a:extLst>
          </p:cNvPr>
          <p:cNvSpPr>
            <a:spLocks noGrp="1"/>
          </p:cNvSpPr>
          <p:nvPr>
            <p:ph type="ftr" sz="quarter" idx="11"/>
          </p:nvPr>
        </p:nvSpPr>
        <p:spPr/>
        <p:txBody>
          <a:bodyPr/>
          <a:lstStyle/>
          <a:p>
            <a:r>
              <a:rPr lang="en-GB"/>
              <a:t>Insert, Header &amp; Footer, Footer</a:t>
            </a:r>
          </a:p>
        </p:txBody>
      </p:sp>
      <p:sp>
        <p:nvSpPr>
          <p:cNvPr id="5" name="TextBox 4">
            <a:extLst>
              <a:ext uri="{FF2B5EF4-FFF2-40B4-BE49-F238E27FC236}">
                <a16:creationId xmlns:a16="http://schemas.microsoft.com/office/drawing/2014/main" id="{2D4CA6F1-4D66-46B2-BA4C-1F61CC04D036}"/>
              </a:ext>
            </a:extLst>
          </p:cNvPr>
          <p:cNvSpPr txBox="1"/>
          <p:nvPr/>
        </p:nvSpPr>
        <p:spPr>
          <a:xfrm>
            <a:off x="3155759" y="647443"/>
            <a:ext cx="5668746" cy="369332"/>
          </a:xfrm>
          <a:prstGeom prst="rect">
            <a:avLst/>
          </a:prstGeom>
          <a:noFill/>
        </p:spPr>
        <p:txBody>
          <a:bodyPr wrap="square" lIns="91440" tIns="45720" rIns="91440" bIns="45720" rtlCol="0" anchor="t">
            <a:spAutoFit/>
          </a:bodyPr>
          <a:lstStyle/>
          <a:p>
            <a:pPr>
              <a:defRPr/>
            </a:pPr>
            <a:r>
              <a:rPr lang="en-GB" b="1" dirty="0">
                <a:latin typeface="Arial" panose="020B0604020202020204"/>
              </a:rPr>
              <a:t>What does the Health Impact Assessment tell us? </a:t>
            </a:r>
            <a:endParaRPr kumimoji="0" lang="en-GB" sz="18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8" name="TextBox 7">
            <a:extLst>
              <a:ext uri="{FF2B5EF4-FFF2-40B4-BE49-F238E27FC236}">
                <a16:creationId xmlns:a16="http://schemas.microsoft.com/office/drawing/2014/main" id="{DA64B5DD-7AB1-4310-84B7-8D44DDE9C7F3}"/>
              </a:ext>
            </a:extLst>
          </p:cNvPr>
          <p:cNvSpPr txBox="1"/>
          <p:nvPr/>
        </p:nvSpPr>
        <p:spPr>
          <a:xfrm>
            <a:off x="166087" y="1072390"/>
            <a:ext cx="4443786" cy="2585323"/>
          </a:xfrm>
          <a:prstGeom prst="rect">
            <a:avLst/>
          </a:prstGeom>
          <a:noFill/>
          <a:ln>
            <a:solidFill>
              <a:schemeClr val="accent1"/>
            </a:solidFill>
          </a:ln>
        </p:spPr>
        <p:txBody>
          <a:bodyPr wrap="square" rtlCol="0">
            <a:spAutoFit/>
          </a:bodyPr>
          <a:lstStyle/>
          <a:p>
            <a:r>
              <a:rPr lang="en-GB" b="1" dirty="0"/>
              <a:t>Health and wellbeing</a:t>
            </a:r>
          </a:p>
          <a:p>
            <a:pPr marL="171450" indent="-171450">
              <a:buFont typeface="Arial" panose="020B0604020202020204" pitchFamily="34" charset="0"/>
              <a:buChar char="•"/>
            </a:pPr>
            <a:r>
              <a:rPr lang="en-GB" sz="1200" b="1" dirty="0"/>
              <a:t>Cancer screening services </a:t>
            </a:r>
            <a:r>
              <a:rPr lang="en-GB" sz="1200" dirty="0"/>
              <a:t>were paused across England and urgent referrals to services dropped,</a:t>
            </a:r>
          </a:p>
          <a:p>
            <a:pPr marL="171450" lvl="0" indent="-171450" defTabSz="682890">
              <a:buFont typeface="Arial" panose="020B0604020202020204" pitchFamily="34" charset="0"/>
              <a:buChar char="•"/>
              <a:defRPr/>
            </a:pPr>
            <a:r>
              <a:rPr lang="en-GB" sz="1200" dirty="0"/>
              <a:t>People with conditions such as </a:t>
            </a:r>
            <a:r>
              <a:rPr lang="en-GB" sz="1200" b="1" dirty="0"/>
              <a:t>diabetes or respiratory disease more at risk from COVID19</a:t>
            </a:r>
            <a:r>
              <a:rPr lang="en-GB" sz="1200" dirty="0"/>
              <a:t>. Local prevalence of diabetes and COPD is lower than the London and England average but varies by ward and ethnicity</a:t>
            </a:r>
          </a:p>
          <a:p>
            <a:pPr marL="171450" lvl="0" indent="-171450" defTabSz="682890">
              <a:buFont typeface="Arial" panose="020B0604020202020204" pitchFamily="34" charset="0"/>
              <a:buChar char="•"/>
              <a:defRPr/>
            </a:pPr>
            <a:r>
              <a:rPr lang="en-GB" sz="1200" dirty="0"/>
              <a:t>COVID19 has impacted </a:t>
            </a:r>
            <a:r>
              <a:rPr lang="en-GB" sz="1200" b="1" dirty="0"/>
              <a:t>mental health and wellbeing</a:t>
            </a:r>
            <a:r>
              <a:rPr lang="en-GB" sz="1200" dirty="0"/>
              <a:t>, with Westminster already having a higher prevalence of common mental health disorders in 16+ year olds (18.7%) and over 65s (11.6%) than the England average (16.9% and 10.2% respectively). For 65+ year olds this is also higher than the London average (11.3%).  </a:t>
            </a:r>
          </a:p>
        </p:txBody>
      </p:sp>
      <p:sp>
        <p:nvSpPr>
          <p:cNvPr id="9" name="TextBox 8">
            <a:extLst>
              <a:ext uri="{FF2B5EF4-FFF2-40B4-BE49-F238E27FC236}">
                <a16:creationId xmlns:a16="http://schemas.microsoft.com/office/drawing/2014/main" id="{B00625C0-786A-45B4-BC9D-892ACC75DB65}"/>
              </a:ext>
            </a:extLst>
          </p:cNvPr>
          <p:cNvSpPr txBox="1"/>
          <p:nvPr/>
        </p:nvSpPr>
        <p:spPr>
          <a:xfrm>
            <a:off x="166542" y="3718679"/>
            <a:ext cx="4443786" cy="3139321"/>
          </a:xfrm>
          <a:prstGeom prst="rect">
            <a:avLst/>
          </a:prstGeom>
          <a:noFill/>
          <a:ln>
            <a:solidFill>
              <a:schemeClr val="accent1"/>
            </a:solidFill>
          </a:ln>
        </p:spPr>
        <p:txBody>
          <a:bodyPr wrap="square" rtlCol="0">
            <a:spAutoFit/>
          </a:bodyPr>
          <a:lstStyle/>
          <a:p>
            <a:r>
              <a:rPr lang="en-GB" b="1" dirty="0"/>
              <a:t>Protected characteristics</a:t>
            </a:r>
          </a:p>
          <a:p>
            <a:pPr marL="171450" indent="-171450">
              <a:buFont typeface="Arial" panose="020B0604020202020204" pitchFamily="34" charset="0"/>
              <a:buChar char="•"/>
            </a:pPr>
            <a:r>
              <a:rPr lang="en-GB" sz="1200" dirty="0"/>
              <a:t>Local analysis has supported national research that </a:t>
            </a:r>
            <a:r>
              <a:rPr lang="en-GB" sz="1200" b="1" dirty="0"/>
              <a:t>older people and men </a:t>
            </a:r>
            <a:r>
              <a:rPr lang="en-GB" sz="1200" dirty="0"/>
              <a:t>are more at risk of dying from COVID-19. 85% of residents who sadly died were aged 65+ and 60% were men.  </a:t>
            </a:r>
          </a:p>
          <a:p>
            <a:pPr marL="171450" indent="-171450">
              <a:buFont typeface="Arial" panose="020B0604020202020204" pitchFamily="34" charset="0"/>
              <a:buChar char="•"/>
            </a:pPr>
            <a:r>
              <a:rPr lang="en-GB" sz="1200" dirty="0"/>
              <a:t>Similarly, initial analysis supports national evidence there has been a higher rate of deaths among </a:t>
            </a:r>
            <a:r>
              <a:rPr lang="en-GB" sz="1200" b="1" dirty="0"/>
              <a:t>people who identify themselves as being from a Black, Asian or minority ethnic background</a:t>
            </a:r>
            <a:r>
              <a:rPr lang="en-GB" sz="1200" dirty="0"/>
              <a:t>.</a:t>
            </a:r>
          </a:p>
          <a:p>
            <a:pPr marL="171450" indent="-171450">
              <a:buFont typeface="Arial" panose="020B0604020202020204" pitchFamily="34" charset="0"/>
              <a:buChar char="•"/>
            </a:pPr>
            <a:r>
              <a:rPr lang="en-GB" sz="1200" dirty="0"/>
              <a:t>There is potential for a significant longer-term impact on </a:t>
            </a:r>
            <a:r>
              <a:rPr lang="en-GB" sz="1200" b="1" dirty="0"/>
              <a:t>children and young people </a:t>
            </a:r>
            <a:r>
              <a:rPr lang="en-GB" sz="1200" dirty="0"/>
              <a:t>with disruption to education and disproportionate impact of unemployment on young people</a:t>
            </a:r>
          </a:p>
          <a:p>
            <a:pPr marL="171450" indent="-171450">
              <a:buFont typeface="Arial" panose="020B0604020202020204" pitchFamily="34" charset="0"/>
              <a:buChar char="•"/>
            </a:pPr>
            <a:r>
              <a:rPr lang="en-GB" sz="1200" dirty="0"/>
              <a:t>Nationally, </a:t>
            </a:r>
            <a:r>
              <a:rPr lang="en-GB" sz="1200" b="1" dirty="0"/>
              <a:t>disabled adults </a:t>
            </a:r>
            <a:r>
              <a:rPr lang="en-GB" sz="1200" dirty="0"/>
              <a:t>were more likely to report being very worried about the effects of COVID19 than non-disabled adults in the early part of lockdown. </a:t>
            </a:r>
            <a:endParaRPr lang="en-GB" dirty="0"/>
          </a:p>
        </p:txBody>
      </p:sp>
      <p:sp>
        <p:nvSpPr>
          <p:cNvPr id="10" name="TextBox 9">
            <a:extLst>
              <a:ext uri="{FF2B5EF4-FFF2-40B4-BE49-F238E27FC236}">
                <a16:creationId xmlns:a16="http://schemas.microsoft.com/office/drawing/2014/main" id="{8C508F22-4E9D-4078-B522-0B9987F379ED}"/>
              </a:ext>
            </a:extLst>
          </p:cNvPr>
          <p:cNvSpPr txBox="1"/>
          <p:nvPr/>
        </p:nvSpPr>
        <p:spPr>
          <a:xfrm>
            <a:off x="4682421" y="1441868"/>
            <a:ext cx="2523269" cy="5170646"/>
          </a:xfrm>
          <a:prstGeom prst="rect">
            <a:avLst/>
          </a:prstGeom>
          <a:noFill/>
          <a:ln>
            <a:solidFill>
              <a:schemeClr val="accent1"/>
            </a:solidFill>
          </a:ln>
        </p:spPr>
        <p:txBody>
          <a:bodyPr wrap="square" rtlCol="0">
            <a:spAutoFit/>
          </a:bodyPr>
          <a:lstStyle/>
          <a:p>
            <a:r>
              <a:rPr lang="en-GB" b="1" dirty="0"/>
              <a:t>Wider determinants</a:t>
            </a:r>
          </a:p>
          <a:p>
            <a:pPr marL="285750" indent="-285750">
              <a:buFont typeface="Arial" panose="020B0604020202020204" pitchFamily="34" charset="0"/>
              <a:buChar char="•"/>
            </a:pPr>
            <a:r>
              <a:rPr lang="en-GB" sz="1200" dirty="0"/>
              <a:t>The number of people claiming </a:t>
            </a:r>
            <a:r>
              <a:rPr lang="en-GB" sz="1200" b="1" dirty="0"/>
              <a:t>out-of-work </a:t>
            </a:r>
            <a:r>
              <a:rPr lang="en-GB" sz="1200" dirty="0"/>
              <a:t>benefits from January to August 2020 more than doubled in Westminster from 3785 to 9905. </a:t>
            </a:r>
          </a:p>
          <a:p>
            <a:pPr marL="285750" indent="-285750">
              <a:buFont typeface="Arial" panose="020B0604020202020204" pitchFamily="34" charset="0"/>
              <a:buChar char="•"/>
            </a:pPr>
            <a:r>
              <a:rPr lang="en-GB" sz="1200" b="1" dirty="0"/>
              <a:t>Young people aged under 25, women, and low earners</a:t>
            </a:r>
            <a:r>
              <a:rPr lang="en-GB" sz="1200" dirty="0"/>
              <a:t> are more likely to work in sectors most affected by lockdowns</a:t>
            </a:r>
          </a:p>
          <a:p>
            <a:pPr marL="285750" indent="-285750">
              <a:buFont typeface="Arial" panose="020B0604020202020204" pitchFamily="34" charset="0"/>
              <a:buChar char="•"/>
            </a:pPr>
            <a:r>
              <a:rPr lang="en-GB" sz="1200" dirty="0"/>
              <a:t>Risk of </a:t>
            </a:r>
            <a:r>
              <a:rPr lang="en-GB" sz="1200" b="1" dirty="0"/>
              <a:t>homelessness</a:t>
            </a:r>
            <a:r>
              <a:rPr lang="en-GB" sz="1200" dirty="0"/>
              <a:t> is likely to increase nationally due economic downturn following the pandemic due job losses, financial insecurity, rising personal debt levels </a:t>
            </a:r>
          </a:p>
          <a:p>
            <a:pPr marL="285750" indent="-285750">
              <a:buFont typeface="Arial" panose="020B0604020202020204" pitchFamily="34" charset="0"/>
              <a:buChar char="•"/>
            </a:pPr>
            <a:r>
              <a:rPr lang="en-GB" sz="1200" dirty="0"/>
              <a:t>There has been an increase in demand for </a:t>
            </a:r>
            <a:r>
              <a:rPr lang="en-GB" sz="1200" b="1" dirty="0"/>
              <a:t>domestic abuse services</a:t>
            </a:r>
          </a:p>
          <a:p>
            <a:pPr marL="285750" indent="-285750">
              <a:buFont typeface="Arial" panose="020B0604020202020204" pitchFamily="34" charset="0"/>
              <a:buChar char="•"/>
            </a:pPr>
            <a:r>
              <a:rPr lang="en-GB" sz="1200" dirty="0"/>
              <a:t>Local analysis indicates an increase in the percentage of deaths in the </a:t>
            </a:r>
            <a:r>
              <a:rPr lang="en-GB" sz="1200" b="1" dirty="0"/>
              <a:t>most deprived areas </a:t>
            </a:r>
            <a:r>
              <a:rPr lang="en-GB" sz="1200" dirty="0"/>
              <a:t>during the first wave, compared to the previous year.</a:t>
            </a:r>
            <a:endParaRPr lang="en-GB" dirty="0"/>
          </a:p>
        </p:txBody>
      </p:sp>
      <p:sp>
        <p:nvSpPr>
          <p:cNvPr id="11" name="TextBox 10">
            <a:extLst>
              <a:ext uri="{FF2B5EF4-FFF2-40B4-BE49-F238E27FC236}">
                <a16:creationId xmlns:a16="http://schemas.microsoft.com/office/drawing/2014/main" id="{B8070281-2BE5-4D20-9600-B25C180BA4A6}"/>
              </a:ext>
            </a:extLst>
          </p:cNvPr>
          <p:cNvSpPr txBox="1"/>
          <p:nvPr/>
        </p:nvSpPr>
        <p:spPr>
          <a:xfrm>
            <a:off x="7277784" y="4457343"/>
            <a:ext cx="4757254" cy="2215991"/>
          </a:xfrm>
          <a:prstGeom prst="rect">
            <a:avLst/>
          </a:prstGeom>
          <a:noFill/>
          <a:ln>
            <a:solidFill>
              <a:schemeClr val="accent1"/>
            </a:solidFill>
          </a:ln>
        </p:spPr>
        <p:txBody>
          <a:bodyPr wrap="square" rtlCol="0">
            <a:spAutoFit/>
          </a:bodyPr>
          <a:lstStyle/>
          <a:p>
            <a:r>
              <a:rPr lang="en-GB" b="1" dirty="0"/>
              <a:t>Healthy lifestyles</a:t>
            </a:r>
          </a:p>
          <a:p>
            <a:pPr marL="171450" indent="-171450">
              <a:buFont typeface="Arial" panose="020B0604020202020204" pitchFamily="34" charset="0"/>
              <a:buChar char="•"/>
            </a:pPr>
            <a:r>
              <a:rPr lang="en-GB" sz="1200" dirty="0"/>
              <a:t>Many </a:t>
            </a:r>
            <a:r>
              <a:rPr lang="en-GB" sz="1200" b="1" dirty="0"/>
              <a:t>smokers</a:t>
            </a:r>
            <a:r>
              <a:rPr lang="en-GB" sz="1200" dirty="0"/>
              <a:t> across the country have taken the opportunity to reduce or quit during lockdown. Prior to the pandemic the borough had the 5th highest smoking quit rates in the country</a:t>
            </a:r>
          </a:p>
          <a:p>
            <a:pPr marL="171450" indent="-171450">
              <a:buFont typeface="Arial" panose="020B0604020202020204" pitchFamily="34" charset="0"/>
              <a:buChar char="•"/>
            </a:pPr>
            <a:r>
              <a:rPr lang="en-GB" sz="1200" dirty="0"/>
              <a:t>Nationally, lockdown has had a negative impact on health behaviour such as </a:t>
            </a:r>
            <a:r>
              <a:rPr lang="en-GB" sz="1200" b="1" dirty="0"/>
              <a:t>diet</a:t>
            </a:r>
            <a:r>
              <a:rPr lang="en-GB" sz="1200" dirty="0"/>
              <a:t>. Obesity prevalence, which we know nationally is higher in deprived areas, may be impacted.</a:t>
            </a:r>
          </a:p>
          <a:p>
            <a:pPr marL="171450" indent="-171450">
              <a:buFont typeface="Arial" panose="020B0604020202020204" pitchFamily="34" charset="0"/>
              <a:buChar char="•"/>
            </a:pPr>
            <a:r>
              <a:rPr lang="en-GB" sz="1200" dirty="0"/>
              <a:t>National research suggested people were </a:t>
            </a:r>
            <a:r>
              <a:rPr lang="en-GB" sz="1200" b="1" dirty="0"/>
              <a:t>walking and cycling </a:t>
            </a:r>
            <a:r>
              <a:rPr lang="en-GB" sz="1200" dirty="0"/>
              <a:t>further during lockdown. However, locally, people reported not going out at all and not letting children out, with physical activity dropping completely for many residents</a:t>
            </a:r>
            <a:endParaRPr lang="en-GB" dirty="0"/>
          </a:p>
        </p:txBody>
      </p:sp>
      <p:sp>
        <p:nvSpPr>
          <p:cNvPr id="12" name="TextBox 11">
            <a:extLst>
              <a:ext uri="{FF2B5EF4-FFF2-40B4-BE49-F238E27FC236}">
                <a16:creationId xmlns:a16="http://schemas.microsoft.com/office/drawing/2014/main" id="{83162287-339C-4ED4-A66E-63C5E6FF0DD0}"/>
              </a:ext>
            </a:extLst>
          </p:cNvPr>
          <p:cNvSpPr txBox="1"/>
          <p:nvPr/>
        </p:nvSpPr>
        <p:spPr>
          <a:xfrm>
            <a:off x="7277783" y="1072390"/>
            <a:ext cx="4757254" cy="3416320"/>
          </a:xfrm>
          <a:prstGeom prst="rect">
            <a:avLst/>
          </a:prstGeom>
          <a:noFill/>
          <a:ln>
            <a:solidFill>
              <a:schemeClr val="accent1"/>
            </a:solidFill>
          </a:ln>
        </p:spPr>
        <p:txBody>
          <a:bodyPr wrap="square" rtlCol="0">
            <a:spAutoFit/>
          </a:bodyPr>
          <a:lstStyle/>
          <a:p>
            <a:r>
              <a:rPr lang="en-GB" b="1" dirty="0"/>
              <a:t>Inclusion health</a:t>
            </a:r>
          </a:p>
          <a:p>
            <a:pPr marL="171450" indent="-171450">
              <a:buFont typeface="Arial" panose="020B0604020202020204" pitchFamily="34" charset="0"/>
              <a:buChar char="•"/>
            </a:pPr>
            <a:r>
              <a:rPr lang="en-GB" sz="1200" b="1" dirty="0"/>
              <a:t>Homeless people are more at risk </a:t>
            </a:r>
            <a:r>
              <a:rPr lang="en-GB" sz="1200" dirty="0"/>
              <a:t>from COVID-19 and have a lack of access to basic facilities that would enable them to reduce their risk e.g. by self-isolating or washing their hands</a:t>
            </a:r>
          </a:p>
          <a:p>
            <a:pPr marL="171450" indent="-171450">
              <a:buFont typeface="Arial" panose="020B0604020202020204" pitchFamily="34" charset="0"/>
              <a:buChar char="•"/>
            </a:pPr>
            <a:r>
              <a:rPr lang="en-GB" sz="1200" dirty="0"/>
              <a:t>There has been an impact on </a:t>
            </a:r>
            <a:r>
              <a:rPr lang="en-GB" sz="1200" b="1" dirty="0"/>
              <a:t>carers mental health </a:t>
            </a:r>
            <a:r>
              <a:rPr lang="en-GB" sz="1200" dirty="0"/>
              <a:t>and wellbeing, and they are at risk of ‘burnout’ and increased sense of isolation</a:t>
            </a:r>
          </a:p>
          <a:p>
            <a:pPr marL="171450" indent="-171450">
              <a:buFont typeface="Arial" panose="020B0604020202020204" pitchFamily="34" charset="0"/>
              <a:buChar char="•"/>
            </a:pPr>
            <a:r>
              <a:rPr lang="en-GB" sz="1200" dirty="0"/>
              <a:t>There could be an increased risk among </a:t>
            </a:r>
            <a:r>
              <a:rPr lang="en-GB" sz="1200" b="1" dirty="0"/>
              <a:t>people who use drugs</a:t>
            </a:r>
            <a:r>
              <a:rPr lang="en-GB" sz="1200" dirty="0"/>
              <a:t> due to higher levels of comorbidity. Sharing drug using equipment may also increase the risk of infection</a:t>
            </a:r>
          </a:p>
          <a:p>
            <a:pPr marL="171450" indent="-171450">
              <a:buFont typeface="Arial" panose="020B0604020202020204" pitchFamily="34" charset="0"/>
              <a:buChar char="•"/>
            </a:pPr>
            <a:r>
              <a:rPr lang="en-GB" sz="1200" dirty="0"/>
              <a:t>Internationally, </a:t>
            </a:r>
            <a:r>
              <a:rPr lang="en-GB" sz="1200" b="1" dirty="0"/>
              <a:t>refugees and vulnerable migrants</a:t>
            </a:r>
            <a:r>
              <a:rPr lang="en-GB" sz="1200" dirty="0"/>
              <a:t> could be at heightened risk of adverse impacts from COVID-19 and lockdown measures due to their ethnicity, pre-existing conditions, poor mental health and wellbeing, lack of knowledge of the healthcare system and support networks, language barriers, and lack of access to technology</a:t>
            </a:r>
          </a:p>
          <a:p>
            <a:endParaRPr lang="en-GB" dirty="0"/>
          </a:p>
        </p:txBody>
      </p:sp>
    </p:spTree>
    <p:extLst>
      <p:ext uri="{BB962C8B-B14F-4D97-AF65-F5344CB8AC3E}">
        <p14:creationId xmlns:p14="http://schemas.microsoft.com/office/powerpoint/2010/main" val="5404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877EF-7EAA-4EC3-B6AC-11A0D961B900}"/>
              </a:ext>
            </a:extLst>
          </p:cNvPr>
          <p:cNvSpPr>
            <a:spLocks noGrp="1"/>
          </p:cNvSpPr>
          <p:nvPr>
            <p:ph type="title"/>
          </p:nvPr>
        </p:nvSpPr>
        <p:spPr>
          <a:xfrm>
            <a:off x="643409" y="1148484"/>
            <a:ext cx="11000475" cy="738369"/>
          </a:xfrm>
        </p:spPr>
        <p:txBody>
          <a:bodyPr>
            <a:normAutofit fontScale="90000"/>
          </a:bodyPr>
          <a:lstStyle/>
          <a:p>
            <a:r>
              <a:rPr lang="en-GB" dirty="0"/>
              <a:t>Key messages and commitments from HIA</a:t>
            </a:r>
          </a:p>
        </p:txBody>
      </p:sp>
      <p:sp>
        <p:nvSpPr>
          <p:cNvPr id="3" name="Date Placeholder 2">
            <a:extLst>
              <a:ext uri="{FF2B5EF4-FFF2-40B4-BE49-F238E27FC236}">
                <a16:creationId xmlns:a16="http://schemas.microsoft.com/office/drawing/2014/main" id="{8F009D9D-FA1E-41E1-8010-5849B4361C0D}"/>
              </a:ext>
            </a:extLst>
          </p:cNvPr>
          <p:cNvSpPr>
            <a:spLocks noGrp="1"/>
          </p:cNvSpPr>
          <p:nvPr>
            <p:ph type="dt" sz="half" idx="10"/>
          </p:nvPr>
        </p:nvSpPr>
        <p:spPr/>
        <p:txBody>
          <a:bodyPr/>
          <a:lstStyle/>
          <a:p>
            <a:r>
              <a:rPr lang="en-US"/>
              <a:t>Insert, Header &amp; Footer, Date</a:t>
            </a:r>
            <a:endParaRPr lang="en-GB"/>
          </a:p>
        </p:txBody>
      </p:sp>
      <p:sp>
        <p:nvSpPr>
          <p:cNvPr id="4" name="Footer Placeholder 3">
            <a:extLst>
              <a:ext uri="{FF2B5EF4-FFF2-40B4-BE49-F238E27FC236}">
                <a16:creationId xmlns:a16="http://schemas.microsoft.com/office/drawing/2014/main" id="{4621C98C-2F64-42C6-8BDA-1157F0495E85}"/>
              </a:ext>
            </a:extLst>
          </p:cNvPr>
          <p:cNvSpPr>
            <a:spLocks noGrp="1"/>
          </p:cNvSpPr>
          <p:nvPr>
            <p:ph type="ftr" sz="quarter" idx="11"/>
          </p:nvPr>
        </p:nvSpPr>
        <p:spPr/>
        <p:txBody>
          <a:bodyPr/>
          <a:lstStyle/>
          <a:p>
            <a:r>
              <a:rPr lang="en-GB"/>
              <a:t>Insert, Header &amp; Footer, Footer</a:t>
            </a:r>
          </a:p>
        </p:txBody>
      </p:sp>
      <p:sp>
        <p:nvSpPr>
          <p:cNvPr id="5" name="Rectangle 4">
            <a:extLst>
              <a:ext uri="{FF2B5EF4-FFF2-40B4-BE49-F238E27FC236}">
                <a16:creationId xmlns:a16="http://schemas.microsoft.com/office/drawing/2014/main" id="{80E8D804-B4A3-4A5B-97FB-A4292359D0FE}"/>
              </a:ext>
            </a:extLst>
          </p:cNvPr>
          <p:cNvSpPr/>
          <p:nvPr/>
        </p:nvSpPr>
        <p:spPr>
          <a:xfrm>
            <a:off x="6576014" y="2627515"/>
            <a:ext cx="5185212" cy="3139321"/>
          </a:xfrm>
          <a:prstGeom prst="rect">
            <a:avLst/>
          </a:prstGeom>
        </p:spPr>
        <p:txBody>
          <a:bodyPr wrap="square">
            <a:spAutoFit/>
          </a:bodyPr>
          <a:lstStyle/>
          <a:p>
            <a:pPr algn="just"/>
            <a:r>
              <a:rPr lang="en-GB" b="1" dirty="0" err="1">
                <a:cs typeface="Arial"/>
              </a:rPr>
              <a:t>Committments</a:t>
            </a:r>
            <a:endParaRPr lang="en-GB" b="1" dirty="0">
              <a:cs typeface="Arial"/>
            </a:endParaRPr>
          </a:p>
          <a:p>
            <a:pPr marL="385445" indent="-385445" algn="just">
              <a:buFont typeface="+mj-lt"/>
              <a:buAutoNum type="arabicPeriod"/>
            </a:pPr>
            <a:r>
              <a:rPr lang="en-GB" dirty="0">
                <a:cs typeface="Arial"/>
              </a:rPr>
              <a:t>Focus attention on areas and communities with the greatest needs.</a:t>
            </a:r>
          </a:p>
          <a:p>
            <a:pPr marL="385445" indent="-385445" algn="just">
              <a:buFont typeface="+mj-lt"/>
              <a:buAutoNum type="arabicPeriod"/>
            </a:pPr>
            <a:r>
              <a:rPr lang="en-GB" dirty="0">
                <a:cs typeface="Arial"/>
              </a:rPr>
              <a:t>Ask residents about their health and wellbeing to direct our efforts.</a:t>
            </a:r>
          </a:p>
          <a:p>
            <a:pPr marL="385445" indent="-385445" algn="just">
              <a:buFont typeface="+mj-lt"/>
              <a:buAutoNum type="arabicPeriod"/>
            </a:pPr>
            <a:r>
              <a:rPr lang="en-GB" dirty="0">
                <a:cs typeface="Calibri" panose="020F0502020204030204"/>
              </a:rPr>
              <a:t>Innovate by codesigning campaigns and actions to bring us closer to the communities we serve.</a:t>
            </a:r>
          </a:p>
          <a:p>
            <a:pPr marL="385445" indent="-385445">
              <a:buFont typeface="+mj-lt"/>
              <a:buAutoNum type="arabicPeriod"/>
            </a:pPr>
            <a:r>
              <a:rPr lang="en-GB" dirty="0">
                <a:cs typeface="Arial"/>
              </a:rPr>
              <a:t>New investment in transformational  programmes to address health inequalities</a:t>
            </a:r>
          </a:p>
          <a:p>
            <a:pPr marL="385445" indent="-385445">
              <a:buFont typeface="+mj-lt"/>
              <a:buAutoNum type="arabicPeriod"/>
            </a:pPr>
            <a:endParaRPr lang="en-GB" dirty="0">
              <a:cs typeface="Arial"/>
            </a:endParaRPr>
          </a:p>
        </p:txBody>
      </p:sp>
      <p:sp>
        <p:nvSpPr>
          <p:cNvPr id="6" name="Rectangle 5">
            <a:extLst>
              <a:ext uri="{FF2B5EF4-FFF2-40B4-BE49-F238E27FC236}">
                <a16:creationId xmlns:a16="http://schemas.microsoft.com/office/drawing/2014/main" id="{AADEFEA1-0B21-4F99-BD1E-0FF31C64BEF8}"/>
              </a:ext>
            </a:extLst>
          </p:cNvPr>
          <p:cNvSpPr/>
          <p:nvPr/>
        </p:nvSpPr>
        <p:spPr>
          <a:xfrm>
            <a:off x="289286" y="2636853"/>
            <a:ext cx="5185212" cy="3693319"/>
          </a:xfrm>
          <a:prstGeom prst="rect">
            <a:avLst/>
          </a:prstGeom>
        </p:spPr>
        <p:txBody>
          <a:bodyPr wrap="square">
            <a:spAutoFit/>
          </a:bodyPr>
          <a:lstStyle/>
          <a:p>
            <a:pPr algn="just"/>
            <a:r>
              <a:rPr lang="en-GB" b="1" u="sng" dirty="0">
                <a:cs typeface="Arial"/>
              </a:rPr>
              <a:t>Key messages</a:t>
            </a:r>
          </a:p>
          <a:p>
            <a:pPr marL="285750" indent="-285750" algn="just">
              <a:buFont typeface="Arial" panose="020B0604020202020204" pitchFamily="34" charset="0"/>
              <a:buChar char="•"/>
            </a:pPr>
            <a:r>
              <a:rPr lang="en-GB" dirty="0">
                <a:cs typeface="Arial"/>
              </a:rPr>
              <a:t>COVID-19 has </a:t>
            </a:r>
            <a:r>
              <a:rPr lang="en-GB">
                <a:cs typeface="Arial"/>
              </a:rPr>
              <a:t>impacted everyone</a:t>
            </a:r>
            <a:endParaRPr lang="en-GB" dirty="0">
              <a:cs typeface="Arial"/>
            </a:endParaRPr>
          </a:p>
          <a:p>
            <a:pPr marL="285750" indent="-285750" algn="just">
              <a:buFont typeface="Arial" panose="020B0604020202020204" pitchFamily="34" charset="0"/>
              <a:buChar char="•"/>
            </a:pPr>
            <a:r>
              <a:rPr lang="en-GB" dirty="0">
                <a:cs typeface="Arial"/>
              </a:rPr>
              <a:t>The pandemic has had both direct and indirect impacts on the health and wellbeing of residents</a:t>
            </a:r>
          </a:p>
          <a:p>
            <a:pPr marL="285750" indent="-285750" algn="just">
              <a:buFont typeface="Arial" panose="020B0604020202020204" pitchFamily="34" charset="0"/>
              <a:buChar char="•"/>
            </a:pPr>
            <a:r>
              <a:rPr lang="en-GB" dirty="0">
                <a:cs typeface="Arial"/>
              </a:rPr>
              <a:t>Certain groups have been disproportionately impacted by the pandemic</a:t>
            </a:r>
          </a:p>
          <a:p>
            <a:pPr marL="285750" indent="-285750" algn="just">
              <a:buFont typeface="Arial" panose="020B0604020202020204" pitchFamily="34" charset="0"/>
              <a:buChar char="•"/>
            </a:pPr>
            <a:r>
              <a:rPr lang="en-GB" dirty="0">
                <a:cs typeface="Arial"/>
              </a:rPr>
              <a:t>Health inequalities existed before COVID-19</a:t>
            </a:r>
          </a:p>
          <a:p>
            <a:pPr marL="285750" indent="-285750" algn="just">
              <a:buFont typeface="Arial" panose="020B0604020202020204" pitchFamily="34" charset="0"/>
              <a:buChar char="•"/>
            </a:pPr>
            <a:r>
              <a:rPr lang="en-GB" dirty="0">
                <a:cs typeface="Arial"/>
              </a:rPr>
              <a:t>Recovery needs to build on what we know works to address health inequalities through tackling the wider determinants of health </a:t>
            </a:r>
          </a:p>
          <a:p>
            <a:pPr algn="just"/>
            <a:endParaRPr lang="en-GB" dirty="0">
              <a:cs typeface="Arial"/>
            </a:endParaRPr>
          </a:p>
          <a:p>
            <a:pPr marL="385445" indent="-385445" algn="just">
              <a:buFont typeface="+mj-lt"/>
              <a:buAutoNum type="arabicPeriod"/>
            </a:pPr>
            <a:endParaRPr lang="en-GB" dirty="0">
              <a:cs typeface="Arial"/>
            </a:endParaRPr>
          </a:p>
        </p:txBody>
      </p:sp>
    </p:spTree>
    <p:extLst>
      <p:ext uri="{BB962C8B-B14F-4D97-AF65-F5344CB8AC3E}">
        <p14:creationId xmlns:p14="http://schemas.microsoft.com/office/powerpoint/2010/main" val="143576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A6300-42B7-445B-8D36-684457119FBC}"/>
              </a:ext>
            </a:extLst>
          </p:cNvPr>
          <p:cNvSpPr>
            <a:spLocks noGrp="1"/>
          </p:cNvSpPr>
          <p:nvPr>
            <p:ph type="title"/>
          </p:nvPr>
        </p:nvSpPr>
        <p:spPr/>
        <p:txBody>
          <a:bodyPr/>
          <a:lstStyle/>
          <a:p>
            <a:r>
              <a:rPr lang="en-GB" dirty="0"/>
              <a:t>Any questions?</a:t>
            </a:r>
          </a:p>
        </p:txBody>
      </p:sp>
      <p:sp>
        <p:nvSpPr>
          <p:cNvPr id="3" name="Date Placeholder 2">
            <a:extLst>
              <a:ext uri="{FF2B5EF4-FFF2-40B4-BE49-F238E27FC236}">
                <a16:creationId xmlns:a16="http://schemas.microsoft.com/office/drawing/2014/main" id="{34569202-4680-41D0-9BBC-85249763809F}"/>
              </a:ext>
            </a:extLst>
          </p:cNvPr>
          <p:cNvSpPr>
            <a:spLocks noGrp="1"/>
          </p:cNvSpPr>
          <p:nvPr>
            <p:ph type="dt" sz="half" idx="10"/>
          </p:nvPr>
        </p:nvSpPr>
        <p:spPr/>
        <p:txBody>
          <a:bodyPr/>
          <a:lstStyle/>
          <a:p>
            <a:r>
              <a:rPr lang="en-US"/>
              <a:t>Insert, Header &amp; Footer, Date</a:t>
            </a:r>
            <a:endParaRPr lang="en-GB"/>
          </a:p>
        </p:txBody>
      </p:sp>
      <p:sp>
        <p:nvSpPr>
          <p:cNvPr id="4" name="Footer Placeholder 3">
            <a:extLst>
              <a:ext uri="{FF2B5EF4-FFF2-40B4-BE49-F238E27FC236}">
                <a16:creationId xmlns:a16="http://schemas.microsoft.com/office/drawing/2014/main" id="{DD5019D8-685E-4B25-BCCA-647502892B04}"/>
              </a:ext>
            </a:extLst>
          </p:cNvPr>
          <p:cNvSpPr>
            <a:spLocks noGrp="1"/>
          </p:cNvSpPr>
          <p:nvPr>
            <p:ph type="ftr" sz="quarter" idx="11"/>
          </p:nvPr>
        </p:nvSpPr>
        <p:spPr/>
        <p:txBody>
          <a:bodyPr/>
          <a:lstStyle/>
          <a:p>
            <a:r>
              <a:rPr lang="en-GB"/>
              <a:t>Insert, Header &amp; Footer, Footer</a:t>
            </a:r>
          </a:p>
        </p:txBody>
      </p:sp>
      <p:sp>
        <p:nvSpPr>
          <p:cNvPr id="5" name="TextBox 4">
            <a:extLst>
              <a:ext uri="{FF2B5EF4-FFF2-40B4-BE49-F238E27FC236}">
                <a16:creationId xmlns:a16="http://schemas.microsoft.com/office/drawing/2014/main" id="{6D6DE143-9732-4317-BF58-DD66334B89BF}"/>
              </a:ext>
            </a:extLst>
          </p:cNvPr>
          <p:cNvSpPr txBox="1"/>
          <p:nvPr/>
        </p:nvSpPr>
        <p:spPr>
          <a:xfrm>
            <a:off x="536594" y="2677495"/>
            <a:ext cx="10452632" cy="1477328"/>
          </a:xfrm>
          <a:prstGeom prst="rect">
            <a:avLst/>
          </a:prstGeom>
          <a:noFill/>
        </p:spPr>
        <p:txBody>
          <a:bodyPr wrap="square" rtlCol="0">
            <a:spAutoFit/>
          </a:bodyPr>
          <a:lstStyle/>
          <a:p>
            <a:pPr marL="342900" indent="-342900">
              <a:buFont typeface="+mj-lt"/>
              <a:buAutoNum type="arabicPeriod"/>
            </a:pPr>
            <a:r>
              <a:rPr lang="en-GB" dirty="0"/>
              <a:t>Do the findings sense-check with what you have seen in the community?</a:t>
            </a:r>
          </a:p>
          <a:p>
            <a:pPr marL="342900" indent="-342900">
              <a:buFont typeface="+mj-lt"/>
              <a:buAutoNum type="arabicPeriod"/>
            </a:pPr>
            <a:r>
              <a:rPr lang="en-GB" dirty="0"/>
              <a:t>What do you think are priorities for health and wellbeing as we go forward into recovery? </a:t>
            </a:r>
          </a:p>
          <a:p>
            <a:pPr marL="342900" indent="-342900">
              <a:buFont typeface="+mj-lt"/>
              <a:buAutoNum type="arabicPeriod"/>
            </a:pPr>
            <a:r>
              <a:rPr lang="en-GB" dirty="0"/>
              <a:t>How can we work with you to understand more about the impact of COVID-19 on residents and communities in Westminster, and how best to co-design the solutions?</a:t>
            </a:r>
          </a:p>
          <a:p>
            <a:endParaRPr lang="en-GB" dirty="0"/>
          </a:p>
        </p:txBody>
      </p:sp>
    </p:spTree>
    <p:extLst>
      <p:ext uri="{BB962C8B-B14F-4D97-AF65-F5344CB8AC3E}">
        <p14:creationId xmlns:p14="http://schemas.microsoft.com/office/powerpoint/2010/main" val="3701762837"/>
      </p:ext>
    </p:extLst>
  </p:cSld>
  <p:clrMapOvr>
    <a:masterClrMapping/>
  </p:clrMapOvr>
</p:sld>
</file>

<file path=ppt/theme/theme1.xml><?xml version="1.0" encoding="utf-8"?>
<a:theme xmlns:a="http://schemas.openxmlformats.org/drawingml/2006/main" name="WCC Presentation Title 1">
  <a:themeElements>
    <a:clrScheme name="WCC">
      <a:dk1>
        <a:sysClr val="windowText" lastClr="000000"/>
      </a:dk1>
      <a:lt1>
        <a:sysClr val="window" lastClr="FFFFFF"/>
      </a:lt1>
      <a:dk2>
        <a:srgbClr val="213970"/>
      </a:dk2>
      <a:lt2>
        <a:srgbClr val="E7E6E6"/>
      </a:lt2>
      <a:accent1>
        <a:srgbClr val="21397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CC_Presentation.potx" id="{8CF5E840-3DF8-4EBB-A0C9-92B1331ECC3E}" vid="{10721C0D-4069-4A50-AE92-4344E44B3B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7bc1487-883c-409d-8aef-bfe1d3be99f2">
      <UserInfo>
        <DisplayName>SharingLinks.b8e45b03-e1a2-4c50-91a5-649dd66ac33a.Flexible.9d159795-29b0-47da-8202-735543e9c8a8</DisplayName>
        <AccountId>153</AccountId>
        <AccountType/>
      </UserInfo>
      <UserInfo>
        <DisplayName>Sutton, Sara: WCC</DisplayName>
        <AccountId>66</AccountId>
        <AccountType/>
      </UserInfo>
      <UserInfo>
        <DisplayName>SharingLinks.643911ca-fc83-411a-a998-0f0469478cff.Flexible.92b942d4-6038-48af-a87b-6e9f05743467</DisplayName>
        <AccountId>383</AccountId>
        <AccountType/>
      </UserInfo>
      <UserInfo>
        <DisplayName>White, Lisa: WCC</DisplayName>
        <AccountId>1369</AccountId>
        <AccountType/>
      </UserInfo>
      <UserInfo>
        <DisplayName>Wrobel, Pedro: WCC</DisplayName>
        <AccountId>1387</AccountId>
        <AccountType/>
      </UserInfo>
      <UserInfo>
        <DisplayName>Landau, Naomi: WCC</DisplayName>
        <AccountId>561</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5E882457ABA914FA457662F3AD4A4FD" ma:contentTypeVersion="13" ma:contentTypeDescription="Create a new document." ma:contentTypeScope="" ma:versionID="745eee75d20d12bb24c7d1f2e1cd108a">
  <xsd:schema xmlns:xsd="http://www.w3.org/2001/XMLSchema" xmlns:xs="http://www.w3.org/2001/XMLSchema" xmlns:p="http://schemas.microsoft.com/office/2006/metadata/properties" xmlns:ns2="1d07e91e-c7a2-40ff-b8b5-e8616b96d897" xmlns:ns3="e7bc1487-883c-409d-8aef-bfe1d3be99f2" targetNamespace="http://schemas.microsoft.com/office/2006/metadata/properties" ma:root="true" ma:fieldsID="317bccb7f155517fb939d40dabe39832" ns2:_="" ns3:_="">
    <xsd:import namespace="1d07e91e-c7a2-40ff-b8b5-e8616b96d897"/>
    <xsd:import namespace="e7bc1487-883c-409d-8aef-bfe1d3be99f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07e91e-c7a2-40ff-b8b5-e8616b96d8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7bc1487-883c-409d-8aef-bfe1d3be99f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93FED0-8010-468D-8485-6A47EAA5B775}">
  <ds:schemaRefs>
    <ds:schemaRef ds:uri="1d07e91e-c7a2-40ff-b8b5-e8616b96d897"/>
    <ds:schemaRef ds:uri="e7bc1487-883c-409d-8aef-bfe1d3be99f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EE1C245-77C1-46E3-AE6E-6FD3CAD7D8F9}">
  <ds:schemaRefs>
    <ds:schemaRef ds:uri="1d07e91e-c7a2-40ff-b8b5-e8616b96d897"/>
    <ds:schemaRef ds:uri="e7bc1487-883c-409d-8aef-bfe1d3be99f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3278216-4195-42E6-8199-A8BE8B645A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90</TotalTime>
  <Words>1450</Words>
  <Application>Microsoft Office PowerPoint</Application>
  <PresentationFormat>Widescreen</PresentationFormat>
  <Paragraphs>111</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WCC Presentation Title 1</vt:lpstr>
      <vt:lpstr>COVID-19 ​impact on Westminster</vt:lpstr>
      <vt:lpstr>PowerPoint Presentation</vt:lpstr>
      <vt:lpstr>PowerPoint Presentation</vt:lpstr>
      <vt:lpstr>PowerPoint Presentation</vt:lpstr>
      <vt:lpstr>PowerPoint Presentation</vt:lpstr>
      <vt:lpstr>PowerPoint Presentation</vt:lpstr>
      <vt:lpstr>PowerPoint Presentation</vt:lpstr>
      <vt:lpstr>Key messages and commitments from HIA</vt:lpstr>
      <vt:lpstr>Any questions?</vt:lpstr>
      <vt:lpstr>Thank you!    Colin Brodie Public Health Knowledge Manager cbrodie@westminster.gov.uk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Gareth: WCC</dc:creator>
  <cp:lastModifiedBy>Brodie, Colin: WCC</cp:lastModifiedBy>
  <cp:revision>1</cp:revision>
  <dcterms:created xsi:type="dcterms:W3CDTF">2020-09-30T08:48:03Z</dcterms:created>
  <dcterms:modified xsi:type="dcterms:W3CDTF">2021-05-25T11:02:29Z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0x010100A5E882457ABA914FA457662F3AD4A4FD</vt:lpwstr>
  </property>
</Properties>
</file>